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6" r:id="rId3"/>
    <p:sldId id="258" r:id="rId4"/>
    <p:sldId id="259" r:id="rId5"/>
    <p:sldId id="262" r:id="rId6"/>
    <p:sldId id="260" r:id="rId7"/>
    <p:sldId id="263" r:id="rId8"/>
    <p:sldId id="264" r:id="rId9"/>
    <p:sldId id="261" r:id="rId10"/>
    <p:sldId id="282" r:id="rId11"/>
    <p:sldId id="265" r:id="rId12"/>
    <p:sldId id="267" r:id="rId13"/>
    <p:sldId id="268" r:id="rId14"/>
    <p:sldId id="269" r:id="rId15"/>
    <p:sldId id="283" r:id="rId16"/>
    <p:sldId id="270" r:id="rId17"/>
    <p:sldId id="271" r:id="rId18"/>
    <p:sldId id="272" r:id="rId19"/>
    <p:sldId id="273" r:id="rId20"/>
    <p:sldId id="274" r:id="rId21"/>
    <p:sldId id="284" r:id="rId22"/>
    <p:sldId id="275" r:id="rId23"/>
    <p:sldId id="276" r:id="rId24"/>
    <p:sldId id="279" r:id="rId25"/>
    <p:sldId id="280" r:id="rId26"/>
    <p:sldId id="281" r:id="rId27"/>
    <p:sldId id="285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8298"/>
    <a:srgbClr val="B4CF56"/>
    <a:srgbClr val="A4D1E4"/>
    <a:srgbClr val="E7678C"/>
    <a:srgbClr val="BE85B7"/>
    <a:srgbClr val="BD84B6"/>
    <a:srgbClr val="FA527A"/>
    <a:srgbClr val="FCE6DA"/>
    <a:srgbClr val="A8C638"/>
    <a:srgbClr val="82C1D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196" autoAdjust="0"/>
  </p:normalViewPr>
  <p:slideViewPr>
    <p:cSldViewPr snapToGrid="0">
      <p:cViewPr varScale="1">
        <p:scale>
          <a:sx n="108" d="100"/>
          <a:sy n="108" d="100"/>
        </p:scale>
        <p:origin x="-6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ACD68-D732-47A6-9EB0-8BE9F1C5AD71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32-41CD-4D8C-9D5C-4BEBC6CFDC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76015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8242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586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638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198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4434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268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93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80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6080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0520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518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4724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3449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7208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0007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0818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854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816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431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183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7488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0621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538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209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5844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9177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B32-41CD-4D8C-9D5C-4BEBC6CFDC1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646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3395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858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69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058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638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145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306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13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839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403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2780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3BB74-48DF-426D-8325-56C8DE6866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159D2-067D-4F80-84F9-E4F0780CC4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810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em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emf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8383" y="1033670"/>
            <a:ext cx="502180" cy="901147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86855" y="471018"/>
            <a:ext cx="1102739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7902054" y="3057100"/>
            <a:ext cx="3913748" cy="3800900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4892603">
            <a:off x="5888458" y="-9584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426438" y="2187646"/>
            <a:ext cx="8260595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66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个人简历水彩创意</a:t>
            </a:r>
            <a:endParaRPr lang="zh-CN" altLang="en-US" sz="48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3433" y="3618283"/>
            <a:ext cx="5063758" cy="1729568"/>
            <a:chOff x="3523433" y="3618283"/>
            <a:chExt cx="5063758" cy="172956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083770">
              <a:off x="3523433" y="3618283"/>
              <a:ext cx="5063758" cy="172956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006066" y="4054269"/>
              <a:ext cx="43172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应聘人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：亮亮图文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    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部门：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×××</a:t>
              </a:r>
            </a:p>
            <a:p>
              <a:r>
                <a:rPr lang="en-US" altLang="zh-CN" sz="28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   </a:t>
              </a:r>
              <a:endParaRPr lang="en-US" altLang="zh-CN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3218" y="3776735"/>
            <a:ext cx="716332" cy="74891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0716" y="3679812"/>
            <a:ext cx="716332" cy="748914"/>
          </a:xfrm>
          <a:prstGeom prst="rect">
            <a:avLst/>
          </a:prstGeom>
        </p:spPr>
      </p:pic>
      <p:pic>
        <p:nvPicPr>
          <p:cNvPr id="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023720" y="-8972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5173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5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577756" y="484273"/>
            <a:ext cx="1128294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005537" y="0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95229" y="3721064"/>
            <a:ext cx="6532092" cy="2231089"/>
            <a:chOff x="2895229" y="3721064"/>
            <a:chExt cx="6532092" cy="223108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16230" flipH="1">
              <a:off x="2895229" y="3721064"/>
              <a:ext cx="6532092" cy="2231089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4523647" y="3989737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岗位认知</a:t>
              </a:r>
              <a:endParaRPr lang="zh-CN" altLang="en-US" sz="6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5890749" y="1762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8" name="文本框 27"/>
          <p:cNvSpPr txBox="1"/>
          <p:nvPr/>
        </p:nvSpPr>
        <p:spPr>
          <a:xfrm>
            <a:off x="3585931" y="1498048"/>
            <a:ext cx="53254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D98298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    02</a:t>
            </a:r>
            <a:endParaRPr lang="zh-CN" altLang="en-US" sz="11500" b="1" dirty="0">
              <a:solidFill>
                <a:srgbClr val="D98298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649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岗位认知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908238" y="3086218"/>
            <a:ext cx="1860019" cy="1860019"/>
            <a:chOff x="908238" y="2542880"/>
            <a:chExt cx="1860019" cy="1860019"/>
          </a:xfrm>
        </p:grpSpPr>
        <p:sp>
          <p:nvSpPr>
            <p:cNvPr id="39" name="泪滴形 38"/>
            <p:cNvSpPr/>
            <p:nvPr/>
          </p:nvSpPr>
          <p:spPr>
            <a:xfrm rot="18911031">
              <a:off x="908238" y="2542880"/>
              <a:ext cx="1860019" cy="1860019"/>
            </a:xfrm>
            <a:prstGeom prst="teardrop">
              <a:avLst/>
            </a:prstGeom>
            <a:solidFill>
              <a:srgbClr val="BE8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1570" y="3056758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</a:t>
              </a:r>
              <a:endParaRPr lang="en-US" altLang="zh-CN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性质</a:t>
              </a:r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46952" y="3086217"/>
            <a:ext cx="1860019" cy="1860019"/>
            <a:chOff x="3746952" y="2542879"/>
            <a:chExt cx="1860019" cy="1860019"/>
          </a:xfrm>
        </p:grpSpPr>
        <p:sp>
          <p:nvSpPr>
            <p:cNvPr id="42" name="泪滴形 41"/>
            <p:cNvSpPr/>
            <p:nvPr/>
          </p:nvSpPr>
          <p:spPr>
            <a:xfrm rot="18911031">
              <a:off x="3746952" y="2542879"/>
              <a:ext cx="1860019" cy="1860019"/>
            </a:xfrm>
            <a:prstGeom prst="teardrop">
              <a:avLst/>
            </a:prstGeom>
            <a:solidFill>
              <a:srgbClr val="E76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202071" y="3056758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85665" y="3086216"/>
            <a:ext cx="1860019" cy="1860019"/>
            <a:chOff x="6585665" y="2542878"/>
            <a:chExt cx="1860019" cy="1860019"/>
          </a:xfrm>
        </p:grpSpPr>
        <p:sp>
          <p:nvSpPr>
            <p:cNvPr id="45" name="泪滴形 44"/>
            <p:cNvSpPr/>
            <p:nvPr/>
          </p:nvSpPr>
          <p:spPr>
            <a:xfrm rot="18911031">
              <a:off x="6585665" y="2542878"/>
              <a:ext cx="1860019" cy="1860019"/>
            </a:xfrm>
            <a:prstGeom prst="teardrop">
              <a:avLst/>
            </a:prstGeom>
            <a:solidFill>
              <a:srgbClr val="A4D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010446" y="3090066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性质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424376" y="3086216"/>
            <a:ext cx="1860019" cy="1860019"/>
            <a:chOff x="9424376" y="2542878"/>
            <a:chExt cx="1860019" cy="1860019"/>
          </a:xfrm>
        </p:grpSpPr>
        <p:sp>
          <p:nvSpPr>
            <p:cNvPr id="48" name="泪滴形 47"/>
            <p:cNvSpPr/>
            <p:nvPr/>
          </p:nvSpPr>
          <p:spPr>
            <a:xfrm rot="18911031">
              <a:off x="9424376" y="2542878"/>
              <a:ext cx="1860019" cy="1860019"/>
            </a:xfrm>
            <a:prstGeom prst="teardrop">
              <a:avLst/>
            </a:prstGeom>
            <a:solidFill>
              <a:srgbClr val="B4C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902979" y="3040947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</a:t>
              </a:r>
              <a:endPara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性质</a:t>
              </a:r>
            </a:p>
          </p:txBody>
        </p:sp>
      </p:grp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758095" y="5339315"/>
            <a:ext cx="216030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说明在此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3596809" y="5339315"/>
            <a:ext cx="216030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说明在此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6435521" y="5331451"/>
            <a:ext cx="216030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说明在此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9274235" y="5331451"/>
            <a:ext cx="216030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说明在此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904967" y="2708887"/>
            <a:ext cx="884820" cy="884820"/>
            <a:chOff x="1904967" y="2165549"/>
            <a:chExt cx="884820" cy="884820"/>
          </a:xfrm>
        </p:grpSpPr>
        <p:sp>
          <p:nvSpPr>
            <p:cNvPr id="55" name="泪滴形 54"/>
            <p:cNvSpPr/>
            <p:nvPr/>
          </p:nvSpPr>
          <p:spPr>
            <a:xfrm rot="18911031">
              <a:off x="1904967" y="2165549"/>
              <a:ext cx="884820" cy="884820"/>
            </a:xfrm>
            <a:prstGeom prst="teardrop">
              <a:avLst/>
            </a:prstGeom>
            <a:solidFill>
              <a:srgbClr val="BE85B7"/>
            </a:solidFill>
            <a:ln w="25400">
              <a:solidFill>
                <a:srgbClr val="FCE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Freeform 48"/>
            <p:cNvSpPr>
              <a:spLocks noEditPoints="1"/>
            </p:cNvSpPr>
            <p:nvPr/>
          </p:nvSpPr>
          <p:spPr bwMode="auto">
            <a:xfrm>
              <a:off x="2106714" y="2295469"/>
              <a:ext cx="470690" cy="450544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743681" y="2708886"/>
            <a:ext cx="884820" cy="884820"/>
            <a:chOff x="4743681" y="2165548"/>
            <a:chExt cx="884820" cy="884820"/>
          </a:xfrm>
        </p:grpSpPr>
        <p:sp>
          <p:nvSpPr>
            <p:cNvPr id="58" name="泪滴形 57"/>
            <p:cNvSpPr/>
            <p:nvPr/>
          </p:nvSpPr>
          <p:spPr>
            <a:xfrm rot="18911031">
              <a:off x="4743681" y="2165548"/>
              <a:ext cx="884820" cy="884820"/>
            </a:xfrm>
            <a:prstGeom prst="teardrop">
              <a:avLst/>
            </a:prstGeom>
            <a:solidFill>
              <a:srgbClr val="E7678C"/>
            </a:solidFill>
            <a:ln w="25400">
              <a:solidFill>
                <a:srgbClr val="FCE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4988464" y="2387879"/>
              <a:ext cx="394698" cy="414683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82394" y="2708885"/>
            <a:ext cx="884820" cy="884820"/>
            <a:chOff x="7582394" y="2165547"/>
            <a:chExt cx="884820" cy="884820"/>
          </a:xfrm>
        </p:grpSpPr>
        <p:sp>
          <p:nvSpPr>
            <p:cNvPr id="61" name="泪滴形 60"/>
            <p:cNvSpPr/>
            <p:nvPr/>
          </p:nvSpPr>
          <p:spPr>
            <a:xfrm rot="18911031">
              <a:off x="7582394" y="2165547"/>
              <a:ext cx="884820" cy="884820"/>
            </a:xfrm>
            <a:prstGeom prst="teardrop">
              <a:avLst/>
            </a:prstGeom>
            <a:solidFill>
              <a:srgbClr val="A4D1E4"/>
            </a:solidFill>
            <a:ln w="25400">
              <a:solidFill>
                <a:srgbClr val="FCE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Freeform 31"/>
            <p:cNvSpPr>
              <a:spLocks noEditPoints="1"/>
            </p:cNvSpPr>
            <p:nvPr/>
          </p:nvSpPr>
          <p:spPr bwMode="auto">
            <a:xfrm>
              <a:off x="7882831" y="2379937"/>
              <a:ext cx="362633" cy="456039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0421105" y="2708885"/>
            <a:ext cx="884820" cy="884820"/>
            <a:chOff x="10421105" y="2165547"/>
            <a:chExt cx="884820" cy="884820"/>
          </a:xfrm>
        </p:grpSpPr>
        <p:sp>
          <p:nvSpPr>
            <p:cNvPr id="64" name="泪滴形 63"/>
            <p:cNvSpPr/>
            <p:nvPr/>
          </p:nvSpPr>
          <p:spPr>
            <a:xfrm rot="18911031">
              <a:off x="10421105" y="2165547"/>
              <a:ext cx="884820" cy="884820"/>
            </a:xfrm>
            <a:prstGeom prst="teardrop">
              <a:avLst/>
            </a:prstGeom>
            <a:solidFill>
              <a:srgbClr val="B4CF56"/>
            </a:solidFill>
            <a:ln w="25400">
              <a:solidFill>
                <a:srgbClr val="FCE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0596755" y="2410511"/>
              <a:ext cx="533520" cy="425465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1474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岗位性质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/>
        </p:nvCxnSpPr>
        <p:spPr>
          <a:xfrm>
            <a:off x="3544888" y="2344738"/>
            <a:ext cx="0" cy="3600450"/>
          </a:xfrm>
          <a:prstGeom prst="line">
            <a:avLst/>
          </a:prstGeom>
          <a:ln w="19050"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5400000">
            <a:off x="4283076" y="1606550"/>
            <a:ext cx="0" cy="1476375"/>
          </a:xfrm>
          <a:prstGeom prst="line">
            <a:avLst/>
          </a:prstGeom>
          <a:ln w="19050"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3706813" y="3421062"/>
            <a:ext cx="0" cy="1476375"/>
          </a:xfrm>
          <a:prstGeom prst="line">
            <a:avLst/>
          </a:prstGeom>
          <a:ln w="19050"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5400000">
            <a:off x="4283076" y="5210175"/>
            <a:ext cx="0" cy="1476375"/>
          </a:xfrm>
          <a:prstGeom prst="line">
            <a:avLst/>
          </a:prstGeom>
          <a:ln w="19050">
            <a:solidFill>
              <a:srgbClr val="375D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1055688" y="3041650"/>
            <a:ext cx="2193925" cy="2193925"/>
          </a:xfrm>
          <a:prstGeom prst="ellipse">
            <a:avLst/>
          </a:prstGeom>
          <a:blipFill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71" name="组合 70"/>
          <p:cNvGrpSpPr/>
          <p:nvPr/>
        </p:nvGrpSpPr>
        <p:grpSpPr>
          <a:xfrm>
            <a:off x="3952875" y="1970088"/>
            <a:ext cx="2855913" cy="773112"/>
            <a:chOff x="3952875" y="1970088"/>
            <a:chExt cx="2855913" cy="773112"/>
          </a:xfrm>
        </p:grpSpPr>
        <p:sp>
          <p:nvSpPr>
            <p:cNvPr id="72" name="圆角矩形 71"/>
            <p:cNvSpPr/>
            <p:nvPr/>
          </p:nvSpPr>
          <p:spPr>
            <a:xfrm>
              <a:off x="3952875" y="1970088"/>
              <a:ext cx="2855913" cy="773112"/>
            </a:xfrm>
            <a:prstGeom prst="roundRect">
              <a:avLst/>
            </a:prstGeom>
            <a:solidFill>
              <a:srgbClr val="BE8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3" name="文本框 7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410381" y="1970088"/>
              <a:ext cx="203773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EFEFE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您的标题</a:t>
              </a:r>
              <a:endParaRPr lang="en-US" altLang="zh-CN" sz="3600" b="1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952875" y="3749675"/>
            <a:ext cx="2855913" cy="776288"/>
            <a:chOff x="3952875" y="3749675"/>
            <a:chExt cx="2855913" cy="776288"/>
          </a:xfrm>
        </p:grpSpPr>
        <p:sp>
          <p:nvSpPr>
            <p:cNvPr id="75" name="圆角矩形 74"/>
            <p:cNvSpPr/>
            <p:nvPr/>
          </p:nvSpPr>
          <p:spPr>
            <a:xfrm>
              <a:off x="3952875" y="3751263"/>
              <a:ext cx="2855913" cy="774700"/>
            </a:xfrm>
            <a:prstGeom prst="roundRect">
              <a:avLst/>
            </a:prstGeom>
            <a:solidFill>
              <a:srgbClr val="E76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6" name="文本框 75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410380" y="3749675"/>
              <a:ext cx="203773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您的标题</a:t>
              </a:r>
              <a:endParaRPr lang="en-US" altLang="zh-CN" sz="3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952875" y="5532438"/>
            <a:ext cx="2855913" cy="774700"/>
            <a:chOff x="3952875" y="5532438"/>
            <a:chExt cx="2855913" cy="774700"/>
          </a:xfrm>
        </p:grpSpPr>
        <p:sp>
          <p:nvSpPr>
            <p:cNvPr id="78" name="圆角矩形 77"/>
            <p:cNvSpPr/>
            <p:nvPr/>
          </p:nvSpPr>
          <p:spPr>
            <a:xfrm>
              <a:off x="3952875" y="5532438"/>
              <a:ext cx="2855913" cy="774700"/>
            </a:xfrm>
            <a:prstGeom prst="roundRect">
              <a:avLst/>
            </a:prstGeom>
            <a:solidFill>
              <a:srgbClr val="A4D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9" name="文本框 7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410380" y="5538102"/>
              <a:ext cx="203773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2F2F2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您的标题</a:t>
              </a:r>
              <a:endParaRPr lang="en-US" altLang="zh-CN" sz="3600" b="1" dirty="0">
                <a:solidFill>
                  <a:srgbClr val="F2F2F2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7404459" y="2005783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请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7404459" y="3775794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请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7404459" y="5568927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请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67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2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0" grpId="0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岗位职责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57658" y="2545878"/>
            <a:ext cx="10506629" cy="3230701"/>
            <a:chOff x="752726" y="2361754"/>
            <a:chExt cx="10506629" cy="3230701"/>
          </a:xfrm>
        </p:grpSpPr>
        <p:sp>
          <p:nvSpPr>
            <p:cNvPr id="17" name="六边形 16"/>
            <p:cNvSpPr/>
            <p:nvPr/>
          </p:nvSpPr>
          <p:spPr>
            <a:xfrm>
              <a:off x="4316746" y="2361754"/>
              <a:ext cx="1889500" cy="1628880"/>
            </a:xfrm>
            <a:prstGeom prst="hexagon">
              <a:avLst>
                <a:gd name="adj" fmla="val 29052"/>
                <a:gd name="vf" fmla="val 115470"/>
              </a:avLst>
            </a:pr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7271391" y="2361754"/>
              <a:ext cx="1889500" cy="1628880"/>
            </a:xfrm>
            <a:prstGeom prst="hexagon">
              <a:avLst>
                <a:gd name="adj" fmla="val 29052"/>
                <a:gd name="vf" fmla="val 115470"/>
              </a:avLst>
            </a:pr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5799271" y="3963575"/>
              <a:ext cx="1889500" cy="1628880"/>
            </a:xfrm>
            <a:prstGeom prst="hexagon">
              <a:avLst>
                <a:gd name="adj" fmla="val 29052"/>
                <a:gd name="vf" fmla="val 115470"/>
              </a:avLst>
            </a:pr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2819365" y="3960333"/>
              <a:ext cx="1889500" cy="1628880"/>
            </a:xfrm>
            <a:prstGeom prst="hexagon">
              <a:avLst>
                <a:gd name="adj" fmla="val 29052"/>
                <a:gd name="vf" fmla="val 115470"/>
              </a:avLst>
            </a:pr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196519" y="3166131"/>
              <a:ext cx="1089498" cy="0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716747" y="4771529"/>
              <a:ext cx="1089498" cy="0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713629" y="2361754"/>
              <a:ext cx="1089498" cy="0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752726" y="4771528"/>
              <a:ext cx="2066639" cy="45719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flipV="1">
              <a:off x="9192716" y="3153334"/>
              <a:ext cx="2066639" cy="45719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248690" y="5579485"/>
              <a:ext cx="1089498" cy="0"/>
            </a:xfrm>
            <a:custGeom>
              <a:avLst/>
              <a:gdLst>
                <a:gd name="connsiteX0" fmla="*/ 0 w 1089498"/>
                <a:gd name="connsiteY0" fmla="*/ 0 h 0"/>
                <a:gd name="connsiteX1" fmla="*/ 1089498 w 108949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9498">
                  <a:moveTo>
                    <a:pt x="0" y="0"/>
                  </a:moveTo>
                  <a:lnTo>
                    <a:pt x="1089498" y="0"/>
                  </a:lnTo>
                </a:path>
              </a:pathLst>
            </a:custGeom>
            <a:noFill/>
            <a:ln w="12700">
              <a:solidFill>
                <a:srgbClr val="183052"/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31016" y="2640135"/>
            <a:ext cx="1670824" cy="1440365"/>
            <a:chOff x="4531016" y="2052126"/>
            <a:chExt cx="1670824" cy="1440365"/>
          </a:xfrm>
        </p:grpSpPr>
        <p:sp>
          <p:nvSpPr>
            <p:cNvPr id="30" name="六边形 29"/>
            <p:cNvSpPr/>
            <p:nvPr/>
          </p:nvSpPr>
          <p:spPr>
            <a:xfrm>
              <a:off x="4531016" y="2052126"/>
              <a:ext cx="1670824" cy="1440365"/>
            </a:xfrm>
            <a:prstGeom prst="hexagon">
              <a:avLst>
                <a:gd name="adj" fmla="val 29052"/>
                <a:gd name="vf" fmla="val 115470"/>
              </a:avLst>
            </a:pr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18"/>
            <p:cNvSpPr>
              <a:spLocks noChangeArrowheads="1"/>
            </p:cNvSpPr>
            <p:nvPr/>
          </p:nvSpPr>
          <p:spPr bwMode="auto">
            <a:xfrm>
              <a:off x="4767682" y="2533558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2800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职责</a:t>
              </a:r>
              <a:r>
                <a:rPr lang="zh-CN" altLang="en-US" sz="2800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endParaRPr lang="en-US" altLang="en-US" sz="2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485661" y="2640135"/>
            <a:ext cx="1670824" cy="1440365"/>
            <a:chOff x="7485661" y="2052126"/>
            <a:chExt cx="1670824" cy="1440365"/>
          </a:xfrm>
        </p:grpSpPr>
        <p:sp>
          <p:nvSpPr>
            <p:cNvPr id="33" name="六边形 32"/>
            <p:cNvSpPr/>
            <p:nvPr/>
          </p:nvSpPr>
          <p:spPr>
            <a:xfrm>
              <a:off x="7485661" y="2052126"/>
              <a:ext cx="1670824" cy="1440365"/>
            </a:xfrm>
            <a:prstGeom prst="hexagon">
              <a:avLst>
                <a:gd name="adj" fmla="val 29052"/>
                <a:gd name="vf" fmla="val 115470"/>
              </a:avLst>
            </a:pr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8"/>
            <p:cNvSpPr>
              <a:spLocks noChangeArrowheads="1"/>
            </p:cNvSpPr>
            <p:nvPr/>
          </p:nvSpPr>
          <p:spPr bwMode="auto">
            <a:xfrm>
              <a:off x="7690131" y="2497170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2800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职责二</a:t>
              </a:r>
              <a:endParaRPr lang="en-US" altLang="en-US" sz="2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033635" y="4238714"/>
            <a:ext cx="1670824" cy="1440365"/>
            <a:chOff x="3033635" y="3650705"/>
            <a:chExt cx="1670824" cy="1440365"/>
          </a:xfrm>
        </p:grpSpPr>
        <p:sp>
          <p:nvSpPr>
            <p:cNvPr id="36" name="六边形 35"/>
            <p:cNvSpPr/>
            <p:nvPr/>
          </p:nvSpPr>
          <p:spPr>
            <a:xfrm>
              <a:off x="3033635" y="3650705"/>
              <a:ext cx="1670824" cy="1440365"/>
            </a:xfrm>
            <a:prstGeom prst="hexagon">
              <a:avLst>
                <a:gd name="adj" fmla="val 29052"/>
                <a:gd name="vf" fmla="val 115470"/>
              </a:avLst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18"/>
            <p:cNvSpPr>
              <a:spLocks noChangeArrowheads="1"/>
            </p:cNvSpPr>
            <p:nvPr/>
          </p:nvSpPr>
          <p:spPr bwMode="auto">
            <a:xfrm>
              <a:off x="3245680" y="4109277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2800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职责三</a:t>
              </a:r>
              <a:endParaRPr lang="en-US" altLang="en-US" sz="2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13541" y="4241956"/>
            <a:ext cx="1670824" cy="1440365"/>
            <a:chOff x="6013541" y="3653947"/>
            <a:chExt cx="1670824" cy="1440365"/>
          </a:xfrm>
        </p:grpSpPr>
        <p:sp>
          <p:nvSpPr>
            <p:cNvPr id="39" name="六边形 38"/>
            <p:cNvSpPr/>
            <p:nvPr/>
          </p:nvSpPr>
          <p:spPr>
            <a:xfrm>
              <a:off x="6013541" y="3653947"/>
              <a:ext cx="1670824" cy="1440365"/>
            </a:xfrm>
            <a:prstGeom prst="hexagon">
              <a:avLst>
                <a:gd name="adj" fmla="val 29052"/>
                <a:gd name="vf" fmla="val 115470"/>
              </a:avLst>
            </a:pr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18"/>
            <p:cNvSpPr>
              <a:spLocks noChangeArrowheads="1"/>
            </p:cNvSpPr>
            <p:nvPr/>
          </p:nvSpPr>
          <p:spPr bwMode="auto">
            <a:xfrm>
              <a:off x="6215258" y="4102458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2800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职责四</a:t>
              </a:r>
              <a:endParaRPr lang="en-US" altLang="en-US" sz="2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824107" y="2571333"/>
            <a:ext cx="2829025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243487" y="5343609"/>
            <a:ext cx="2829025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9210881" y="3611865"/>
            <a:ext cx="2829025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8673734" y="5375259"/>
            <a:ext cx="2829025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34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320871" y="358074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岗位所需技能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387350" y="2319338"/>
            <a:ext cx="2409825" cy="3992562"/>
            <a:chOff x="387350" y="2319338"/>
            <a:chExt cx="2409825" cy="3992562"/>
          </a:xfrm>
        </p:grpSpPr>
        <p:sp>
          <p:nvSpPr>
            <p:cNvPr id="65" name="五边形 64"/>
            <p:cNvSpPr/>
            <p:nvPr/>
          </p:nvSpPr>
          <p:spPr>
            <a:xfrm rot="16200000" flipH="1">
              <a:off x="1177925" y="2151063"/>
              <a:ext cx="828675" cy="2409825"/>
            </a:xfrm>
            <a:prstGeom prst="homePlate">
              <a:avLst/>
            </a:prstGeom>
            <a:solidFill>
              <a:srgbClr val="B37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6" name="五边形 65"/>
            <p:cNvSpPr/>
            <p:nvPr/>
          </p:nvSpPr>
          <p:spPr>
            <a:xfrm rot="16200000" flipH="1">
              <a:off x="1199357" y="4836318"/>
              <a:ext cx="787400" cy="216376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511175" y="2938463"/>
              <a:ext cx="2163763" cy="3265487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8" name="任意多边形 67"/>
            <p:cNvSpPr/>
            <p:nvPr/>
          </p:nvSpPr>
          <p:spPr>
            <a:xfrm flipV="1">
              <a:off x="387350" y="2319338"/>
              <a:ext cx="2409825" cy="1158875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9" name="TextBox 20"/>
            <p:cNvSpPr txBox="1"/>
            <p:nvPr/>
          </p:nvSpPr>
          <p:spPr>
            <a:xfrm>
              <a:off x="602247" y="247882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输入标题一</a:t>
              </a:r>
              <a:endPara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628470" y="3915986"/>
              <a:ext cx="1997662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叙亮亮图文旗舰店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362325" y="2319338"/>
            <a:ext cx="2409825" cy="3992562"/>
            <a:chOff x="3362325" y="2319338"/>
            <a:chExt cx="2409825" cy="3992562"/>
          </a:xfrm>
        </p:grpSpPr>
        <p:sp>
          <p:nvSpPr>
            <p:cNvPr id="72" name="五边形 71"/>
            <p:cNvSpPr/>
            <p:nvPr/>
          </p:nvSpPr>
          <p:spPr>
            <a:xfrm rot="16200000" flipH="1">
              <a:off x="4152900" y="2151063"/>
              <a:ext cx="828675" cy="2409825"/>
            </a:xfrm>
            <a:prstGeom prst="homePlate">
              <a:avLst/>
            </a:prstGeom>
            <a:solidFill>
              <a:srgbClr val="E0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3" name="五边形 72"/>
            <p:cNvSpPr/>
            <p:nvPr/>
          </p:nvSpPr>
          <p:spPr>
            <a:xfrm rot="16200000" flipH="1">
              <a:off x="4174332" y="4836318"/>
              <a:ext cx="787400" cy="216376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486150" y="2938463"/>
              <a:ext cx="2163763" cy="3265487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5" name="任意多边形 74"/>
            <p:cNvSpPr/>
            <p:nvPr/>
          </p:nvSpPr>
          <p:spPr>
            <a:xfrm flipV="1">
              <a:off x="3362325" y="2319338"/>
              <a:ext cx="2409825" cy="1158875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6" name="TextBox 20"/>
            <p:cNvSpPr txBox="1"/>
            <p:nvPr/>
          </p:nvSpPr>
          <p:spPr>
            <a:xfrm>
              <a:off x="3606800" y="247882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r>
                <a:rPr lang="zh-CN" altLang="en-US" sz="2800" dirty="0" smtClean="0">
                  <a:solidFill>
                    <a:srgbClr val="FDFDFD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  <a:endParaRPr lang="en-US" altLang="zh-CN" sz="2800" dirty="0">
                <a:solidFill>
                  <a:srgbClr val="FDFDF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3652251" y="3915986"/>
              <a:ext cx="1997662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337300" y="2319338"/>
            <a:ext cx="2411413" cy="3992562"/>
            <a:chOff x="6337300" y="2319338"/>
            <a:chExt cx="2411413" cy="3992562"/>
          </a:xfrm>
        </p:grpSpPr>
        <p:sp>
          <p:nvSpPr>
            <p:cNvPr id="79" name="五边形 78"/>
            <p:cNvSpPr/>
            <p:nvPr/>
          </p:nvSpPr>
          <p:spPr>
            <a:xfrm rot="16200000" flipH="1">
              <a:off x="7128669" y="2150269"/>
              <a:ext cx="828675" cy="2411413"/>
            </a:xfrm>
            <a:prstGeom prst="homePlate">
              <a:avLst/>
            </a:prstGeom>
            <a:solidFill>
              <a:srgbClr val="82C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0" name="五边形 79"/>
            <p:cNvSpPr/>
            <p:nvPr/>
          </p:nvSpPr>
          <p:spPr>
            <a:xfrm rot="16200000" flipH="1">
              <a:off x="7149307" y="4836318"/>
              <a:ext cx="787400" cy="2163763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6461125" y="2938463"/>
              <a:ext cx="2163763" cy="3265487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" name="任意多边形 81"/>
            <p:cNvSpPr/>
            <p:nvPr/>
          </p:nvSpPr>
          <p:spPr>
            <a:xfrm flipV="1">
              <a:off x="6337300" y="2319338"/>
              <a:ext cx="2411413" cy="1158875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3" name="TextBox 20"/>
            <p:cNvSpPr txBox="1"/>
            <p:nvPr/>
          </p:nvSpPr>
          <p:spPr>
            <a:xfrm>
              <a:off x="6616844" y="247882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输入标题三</a:t>
              </a:r>
              <a:endPara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6678030" y="3954839"/>
              <a:ext cx="1997662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436100" y="2319338"/>
            <a:ext cx="2409825" cy="3992562"/>
            <a:chOff x="9436100" y="2319338"/>
            <a:chExt cx="2409825" cy="3992562"/>
          </a:xfrm>
        </p:grpSpPr>
        <p:sp>
          <p:nvSpPr>
            <p:cNvPr id="86" name="五边形 85"/>
            <p:cNvSpPr/>
            <p:nvPr/>
          </p:nvSpPr>
          <p:spPr>
            <a:xfrm rot="16200000" flipH="1">
              <a:off x="10226675" y="2151063"/>
              <a:ext cx="828675" cy="2409825"/>
            </a:xfrm>
            <a:prstGeom prst="homePlate">
              <a:avLst/>
            </a:prstGeom>
            <a:solidFill>
              <a:srgbClr val="A8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7" name="五边形 86"/>
            <p:cNvSpPr/>
            <p:nvPr/>
          </p:nvSpPr>
          <p:spPr>
            <a:xfrm rot="16200000" flipH="1">
              <a:off x="10247313" y="4835525"/>
              <a:ext cx="787400" cy="2165350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9558338" y="2938463"/>
              <a:ext cx="2165350" cy="3265487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9" name="任意多边形 88"/>
            <p:cNvSpPr/>
            <p:nvPr/>
          </p:nvSpPr>
          <p:spPr>
            <a:xfrm flipV="1">
              <a:off x="9436100" y="2319338"/>
              <a:ext cx="2409825" cy="1158875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0" name="TextBox 20"/>
            <p:cNvSpPr txBox="1"/>
            <p:nvPr/>
          </p:nvSpPr>
          <p:spPr>
            <a:xfrm>
              <a:off x="9621397" y="247882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r>
                <a:rPr lang="zh-CN" altLang="en-US" sz="2800" dirty="0" smtClean="0">
                  <a:solidFill>
                    <a:srgbClr val="FDFDFD"/>
                  </a:solidFill>
                  <a:latin typeface="微软雅黑" pitchFamily="34" charset="-122"/>
                  <a:ea typeface="微软雅黑" pitchFamily="34" charset="-122"/>
                </a:rPr>
                <a:t>四</a:t>
              </a:r>
              <a:endParaRPr lang="en-US" altLang="zh-CN" sz="2800" dirty="0">
                <a:solidFill>
                  <a:srgbClr val="FDFDF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9701811" y="3954839"/>
              <a:ext cx="1997662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这里输入您的主要叙述内容这里输入您的主要叙述内容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300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577756" y="484273"/>
            <a:ext cx="1128294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005537" y="0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95229" y="3721064"/>
            <a:ext cx="6532092" cy="2231089"/>
            <a:chOff x="2895229" y="3721064"/>
            <a:chExt cx="6532092" cy="223108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16230" flipH="1">
              <a:off x="2895229" y="3721064"/>
              <a:ext cx="6532092" cy="2231089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4523647" y="3989737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胜任能力</a:t>
              </a:r>
              <a:endParaRPr lang="zh-CN" altLang="en-US" sz="6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5890749" y="1762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8" name="文本框 27"/>
          <p:cNvSpPr txBox="1"/>
          <p:nvPr/>
        </p:nvSpPr>
        <p:spPr>
          <a:xfrm>
            <a:off x="3585931" y="1498048"/>
            <a:ext cx="53254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D98298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    03</a:t>
            </a:r>
            <a:endParaRPr lang="zh-CN" altLang="en-US" sz="11500" b="1" dirty="0">
              <a:solidFill>
                <a:srgbClr val="D98298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200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专业技能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49466" y="2592797"/>
            <a:ext cx="1513670" cy="1513670"/>
            <a:chOff x="4549466" y="2592797"/>
            <a:chExt cx="1513670" cy="1513670"/>
          </a:xfrm>
        </p:grpSpPr>
        <p:sp>
          <p:nvSpPr>
            <p:cNvPr id="17" name="任意多边形 16"/>
            <p:cNvSpPr/>
            <p:nvPr/>
          </p:nvSpPr>
          <p:spPr>
            <a:xfrm rot="16200000" flipH="1">
              <a:off x="4549466" y="2592797"/>
              <a:ext cx="1513670" cy="1513670"/>
            </a:xfrm>
            <a:custGeom>
              <a:avLst/>
              <a:gdLst>
                <a:gd name="connsiteX0" fmla="*/ 0 w 1845129"/>
                <a:gd name="connsiteY0" fmla="*/ 0 h 1845129"/>
                <a:gd name="connsiteX1" fmla="*/ 1407500 w 1845129"/>
                <a:gd name="connsiteY1" fmla="*/ 0 h 1845129"/>
                <a:gd name="connsiteX2" fmla="*/ 1845129 w 1845129"/>
                <a:gd name="connsiteY2" fmla="*/ 437629 h 1845129"/>
                <a:gd name="connsiteX3" fmla="*/ 1845129 w 1845129"/>
                <a:gd name="connsiteY3" fmla="*/ 439911 h 1845129"/>
                <a:gd name="connsiteX4" fmla="*/ 439910 w 1845129"/>
                <a:gd name="connsiteY4" fmla="*/ 439911 h 1845129"/>
                <a:gd name="connsiteX5" fmla="*/ 439910 w 1845129"/>
                <a:gd name="connsiteY5" fmla="*/ 1845129 h 1845129"/>
                <a:gd name="connsiteX6" fmla="*/ 437629 w 1845129"/>
                <a:gd name="connsiteY6" fmla="*/ 1845129 h 1845129"/>
                <a:gd name="connsiteX7" fmla="*/ 0 w 1845129"/>
                <a:gd name="connsiteY7" fmla="*/ 140750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6200000" flipH="1">
              <a:off x="4896063" y="2939392"/>
              <a:ext cx="1154655" cy="1154655"/>
            </a:xfrm>
            <a:prstGeom prst="rect">
              <a:avLst/>
            </a:prstGeom>
            <a:noFill/>
            <a:ln>
              <a:solidFill>
                <a:srgbClr val="BE8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5274256" y="3296884"/>
              <a:ext cx="398268" cy="453152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53697" y="4197027"/>
            <a:ext cx="1515539" cy="1515540"/>
            <a:chOff x="6153697" y="4197027"/>
            <a:chExt cx="1515539" cy="1515540"/>
          </a:xfrm>
        </p:grpSpPr>
        <p:sp>
          <p:nvSpPr>
            <p:cNvPr id="21" name="任意多边形 20"/>
            <p:cNvSpPr/>
            <p:nvPr/>
          </p:nvSpPr>
          <p:spPr>
            <a:xfrm rot="10800000">
              <a:off x="6155566" y="4198897"/>
              <a:ext cx="1513670" cy="1513670"/>
            </a:xfrm>
            <a:custGeom>
              <a:avLst/>
              <a:gdLst>
                <a:gd name="connsiteX0" fmla="*/ 0 w 1845129"/>
                <a:gd name="connsiteY0" fmla="*/ 0 h 1845129"/>
                <a:gd name="connsiteX1" fmla="*/ 1407500 w 1845129"/>
                <a:gd name="connsiteY1" fmla="*/ 0 h 1845129"/>
                <a:gd name="connsiteX2" fmla="*/ 1845129 w 1845129"/>
                <a:gd name="connsiteY2" fmla="*/ 437629 h 1845129"/>
                <a:gd name="connsiteX3" fmla="*/ 1845129 w 1845129"/>
                <a:gd name="connsiteY3" fmla="*/ 439911 h 1845129"/>
                <a:gd name="connsiteX4" fmla="*/ 439910 w 1845129"/>
                <a:gd name="connsiteY4" fmla="*/ 439911 h 1845129"/>
                <a:gd name="connsiteX5" fmla="*/ 439910 w 1845129"/>
                <a:gd name="connsiteY5" fmla="*/ 1845129 h 1845129"/>
                <a:gd name="connsiteX6" fmla="*/ 437629 w 1845129"/>
                <a:gd name="connsiteY6" fmla="*/ 1845129 h 1845129"/>
                <a:gd name="connsiteX7" fmla="*/ 0 w 1845129"/>
                <a:gd name="connsiteY7" fmla="*/ 140750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0800000">
              <a:off x="6153697" y="4197027"/>
              <a:ext cx="1154655" cy="1154655"/>
            </a:xfrm>
            <a:prstGeom prst="rect">
              <a:avLst/>
            </a:prstGeom>
            <a:noFill/>
            <a:ln>
              <a:solidFill>
                <a:srgbClr val="A4D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36"/>
            <p:cNvSpPr>
              <a:spLocks noEditPoints="1"/>
            </p:cNvSpPr>
            <p:nvPr/>
          </p:nvSpPr>
          <p:spPr bwMode="auto">
            <a:xfrm>
              <a:off x="6508223" y="4575639"/>
              <a:ext cx="411335" cy="406420"/>
            </a:xfrm>
            <a:custGeom>
              <a:avLst/>
              <a:gdLst>
                <a:gd name="T0" fmla="*/ 553 w 612"/>
                <a:gd name="T1" fmla="*/ 521 h 605"/>
                <a:gd name="T2" fmla="*/ 490 w 612"/>
                <a:gd name="T3" fmla="*/ 521 h 605"/>
                <a:gd name="T4" fmla="*/ 590 w 612"/>
                <a:gd name="T5" fmla="*/ 58 h 605"/>
                <a:gd name="T6" fmla="*/ 508 w 612"/>
                <a:gd name="T7" fmla="*/ 0 h 605"/>
                <a:gd name="T8" fmla="*/ 288 w 612"/>
                <a:gd name="T9" fmla="*/ 196 h 605"/>
                <a:gd name="T10" fmla="*/ 256 w 612"/>
                <a:gd name="T11" fmla="*/ 241 h 605"/>
                <a:gd name="T12" fmla="*/ 229 w 612"/>
                <a:gd name="T13" fmla="*/ 254 h 605"/>
                <a:gd name="T14" fmla="*/ 232 w 612"/>
                <a:gd name="T15" fmla="*/ 338 h 605"/>
                <a:gd name="T16" fmla="*/ 55 w 612"/>
                <a:gd name="T17" fmla="*/ 492 h 605"/>
                <a:gd name="T18" fmla="*/ 35 w 612"/>
                <a:gd name="T19" fmla="*/ 605 h 605"/>
                <a:gd name="T20" fmla="*/ 127 w 612"/>
                <a:gd name="T21" fmla="*/ 513 h 605"/>
                <a:gd name="T22" fmla="*/ 271 w 612"/>
                <a:gd name="T23" fmla="*/ 377 h 605"/>
                <a:gd name="T24" fmla="*/ 352 w 612"/>
                <a:gd name="T25" fmla="*/ 377 h 605"/>
                <a:gd name="T26" fmla="*/ 375 w 612"/>
                <a:gd name="T27" fmla="*/ 326 h 605"/>
                <a:gd name="T28" fmla="*/ 410 w 612"/>
                <a:gd name="T29" fmla="*/ 319 h 605"/>
                <a:gd name="T30" fmla="*/ 590 w 612"/>
                <a:gd name="T31" fmla="*/ 58 h 605"/>
                <a:gd name="T32" fmla="*/ 239 w 612"/>
                <a:gd name="T33" fmla="*/ 197 h 605"/>
                <a:gd name="T34" fmla="*/ 246 w 612"/>
                <a:gd name="T35" fmla="*/ 190 h 605"/>
                <a:gd name="T36" fmla="*/ 266 w 612"/>
                <a:gd name="T37" fmla="*/ 171 h 605"/>
                <a:gd name="T38" fmla="*/ 131 w 612"/>
                <a:gd name="T39" fmla="*/ 1 h 605"/>
                <a:gd name="T40" fmla="*/ 171 w 612"/>
                <a:gd name="T41" fmla="*/ 97 h 605"/>
                <a:gd name="T42" fmla="*/ 13 w 612"/>
                <a:gd name="T43" fmla="*/ 118 h 605"/>
                <a:gd name="T44" fmla="*/ 141 w 612"/>
                <a:gd name="T45" fmla="*/ 272 h 605"/>
                <a:gd name="T46" fmla="*/ 185 w 612"/>
                <a:gd name="T47" fmla="*/ 263 h 605"/>
                <a:gd name="T48" fmla="*/ 221 w 612"/>
                <a:gd name="T49" fmla="*/ 215 h 605"/>
                <a:gd name="T50" fmla="*/ 409 w 612"/>
                <a:gd name="T51" fmla="*/ 368 h 605"/>
                <a:gd name="T52" fmla="*/ 376 w 612"/>
                <a:gd name="T53" fmla="*/ 401 h 605"/>
                <a:gd name="T54" fmla="*/ 451 w 612"/>
                <a:gd name="T55" fmla="*/ 529 h 605"/>
                <a:gd name="T56" fmla="*/ 529 w 612"/>
                <a:gd name="T57" fmla="*/ 605 h 605"/>
                <a:gd name="T58" fmla="*/ 597 w 612"/>
                <a:gd name="T59" fmla="*/ 502 h 605"/>
                <a:gd name="T60" fmla="*/ 427 w 612"/>
                <a:gd name="T61" fmla="*/ 350 h 605"/>
                <a:gd name="T62" fmla="*/ 401 w 612"/>
                <a:gd name="T63" fmla="*/ 35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8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8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0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1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0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50896" y="2585248"/>
            <a:ext cx="1515541" cy="1515540"/>
            <a:chOff x="6150896" y="2585248"/>
            <a:chExt cx="1515541" cy="1515540"/>
          </a:xfrm>
        </p:grpSpPr>
        <p:sp>
          <p:nvSpPr>
            <p:cNvPr id="27" name="任意多边形 26"/>
            <p:cNvSpPr/>
            <p:nvPr/>
          </p:nvSpPr>
          <p:spPr>
            <a:xfrm rot="5400000">
              <a:off x="6152767" y="2585248"/>
              <a:ext cx="1513669" cy="1513670"/>
            </a:xfrm>
            <a:custGeom>
              <a:avLst/>
              <a:gdLst>
                <a:gd name="connsiteX0" fmla="*/ 0 w 1845129"/>
                <a:gd name="connsiteY0" fmla="*/ 0 h 1845129"/>
                <a:gd name="connsiteX1" fmla="*/ 1407500 w 1845129"/>
                <a:gd name="connsiteY1" fmla="*/ 0 h 1845129"/>
                <a:gd name="connsiteX2" fmla="*/ 1845129 w 1845129"/>
                <a:gd name="connsiteY2" fmla="*/ 437629 h 1845129"/>
                <a:gd name="connsiteX3" fmla="*/ 1845129 w 1845129"/>
                <a:gd name="connsiteY3" fmla="*/ 439911 h 1845129"/>
                <a:gd name="connsiteX4" fmla="*/ 439910 w 1845129"/>
                <a:gd name="connsiteY4" fmla="*/ 439911 h 1845129"/>
                <a:gd name="connsiteX5" fmla="*/ 439910 w 1845129"/>
                <a:gd name="connsiteY5" fmla="*/ 1845129 h 1845129"/>
                <a:gd name="connsiteX6" fmla="*/ 437629 w 1845129"/>
                <a:gd name="connsiteY6" fmla="*/ 1845129 h 1845129"/>
                <a:gd name="connsiteX7" fmla="*/ 0 w 1845129"/>
                <a:gd name="connsiteY7" fmla="*/ 140750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5400000">
              <a:off x="6150897" y="2946133"/>
              <a:ext cx="1154654" cy="1154655"/>
            </a:xfrm>
            <a:prstGeom prst="rect">
              <a:avLst/>
            </a:prstGeom>
            <a:noFill/>
            <a:ln>
              <a:solidFill>
                <a:srgbClr val="E767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6508223" y="3347422"/>
              <a:ext cx="475419" cy="354358"/>
            </a:xfrm>
            <a:custGeom>
              <a:avLst/>
              <a:gdLst>
                <a:gd name="T0" fmla="*/ 201 w 983"/>
                <a:gd name="T1" fmla="*/ 386 h 731"/>
                <a:gd name="T2" fmla="*/ 359 w 983"/>
                <a:gd name="T3" fmla="*/ 110 h 731"/>
                <a:gd name="T4" fmla="*/ 398 w 983"/>
                <a:gd name="T5" fmla="*/ 64 h 731"/>
                <a:gd name="T6" fmla="*/ 759 w 983"/>
                <a:gd name="T7" fmla="*/ 93 h 731"/>
                <a:gd name="T8" fmla="*/ 738 w 983"/>
                <a:gd name="T9" fmla="*/ 49 h 731"/>
                <a:gd name="T10" fmla="*/ 821 w 983"/>
                <a:gd name="T11" fmla="*/ 24 h 731"/>
                <a:gd name="T12" fmla="*/ 877 w 983"/>
                <a:gd name="T13" fmla="*/ 27 h 731"/>
                <a:gd name="T14" fmla="*/ 859 w 983"/>
                <a:gd name="T15" fmla="*/ 109 h 731"/>
                <a:gd name="T16" fmla="*/ 830 w 983"/>
                <a:gd name="T17" fmla="*/ 154 h 731"/>
                <a:gd name="T18" fmla="*/ 623 w 983"/>
                <a:gd name="T19" fmla="*/ 344 h 731"/>
                <a:gd name="T20" fmla="*/ 622 w 983"/>
                <a:gd name="T21" fmla="*/ 345 h 731"/>
                <a:gd name="T22" fmla="*/ 952 w 983"/>
                <a:gd name="T23" fmla="*/ 670 h 731"/>
                <a:gd name="T24" fmla="*/ 952 w 983"/>
                <a:gd name="T25" fmla="*/ 731 h 731"/>
                <a:gd name="T26" fmla="*/ 763 w 983"/>
                <a:gd name="T27" fmla="*/ 731 h 731"/>
                <a:gd name="T28" fmla="*/ 558 w 983"/>
                <a:gd name="T29" fmla="*/ 731 h 731"/>
                <a:gd name="T30" fmla="*/ 353 w 983"/>
                <a:gd name="T31" fmla="*/ 731 h 731"/>
                <a:gd name="T32" fmla="*/ 148 w 983"/>
                <a:gd name="T33" fmla="*/ 731 h 731"/>
                <a:gd name="T34" fmla="*/ 0 w 983"/>
                <a:gd name="T35" fmla="*/ 701 h 731"/>
                <a:gd name="T36" fmla="*/ 31 w 983"/>
                <a:gd name="T37" fmla="*/ 0 h 731"/>
                <a:gd name="T38" fmla="*/ 62 w 983"/>
                <a:gd name="T39" fmla="*/ 670 h 731"/>
                <a:gd name="T40" fmla="*/ 148 w 983"/>
                <a:gd name="T41" fmla="*/ 530 h 731"/>
                <a:gd name="T42" fmla="*/ 236 w 983"/>
                <a:gd name="T43" fmla="*/ 499 h 731"/>
                <a:gd name="T44" fmla="*/ 267 w 983"/>
                <a:gd name="T45" fmla="*/ 670 h 731"/>
                <a:gd name="T46" fmla="*/ 353 w 983"/>
                <a:gd name="T47" fmla="*/ 316 h 731"/>
                <a:gd name="T48" fmla="*/ 441 w 983"/>
                <a:gd name="T49" fmla="*/ 286 h 731"/>
                <a:gd name="T50" fmla="*/ 472 w 983"/>
                <a:gd name="T51" fmla="*/ 670 h 731"/>
                <a:gd name="T52" fmla="*/ 558 w 983"/>
                <a:gd name="T53" fmla="*/ 421 h 731"/>
                <a:gd name="T54" fmla="*/ 646 w 983"/>
                <a:gd name="T55" fmla="*/ 390 h 731"/>
                <a:gd name="T56" fmla="*/ 677 w 983"/>
                <a:gd name="T57" fmla="*/ 670 h 731"/>
                <a:gd name="T58" fmla="*/ 763 w 983"/>
                <a:gd name="T59" fmla="*/ 245 h 731"/>
                <a:gd name="T60" fmla="*/ 851 w 983"/>
                <a:gd name="T61" fmla="*/ 214 h 731"/>
                <a:gd name="T62" fmla="*/ 881 w 983"/>
                <a:gd name="T63" fmla="*/ 67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3" h="731">
                  <a:moveTo>
                    <a:pt x="404" y="154"/>
                  </a:moveTo>
                  <a:lnTo>
                    <a:pt x="201" y="386"/>
                  </a:lnTo>
                  <a:lnTo>
                    <a:pt x="153" y="345"/>
                  </a:lnTo>
                  <a:lnTo>
                    <a:pt x="359" y="110"/>
                  </a:lnTo>
                  <a:lnTo>
                    <a:pt x="359" y="110"/>
                  </a:lnTo>
                  <a:lnTo>
                    <a:pt x="398" y="64"/>
                  </a:lnTo>
                  <a:lnTo>
                    <a:pt x="616" y="255"/>
                  </a:lnTo>
                  <a:lnTo>
                    <a:pt x="759" y="93"/>
                  </a:lnTo>
                  <a:lnTo>
                    <a:pt x="734" y="71"/>
                  </a:lnTo>
                  <a:cubicBezTo>
                    <a:pt x="724" y="63"/>
                    <a:pt x="726" y="53"/>
                    <a:pt x="738" y="49"/>
                  </a:cubicBezTo>
                  <a:lnTo>
                    <a:pt x="777" y="37"/>
                  </a:lnTo>
                  <a:cubicBezTo>
                    <a:pt x="789" y="34"/>
                    <a:pt x="809" y="27"/>
                    <a:pt x="821" y="24"/>
                  </a:cubicBezTo>
                  <a:lnTo>
                    <a:pt x="860" y="12"/>
                  </a:lnTo>
                  <a:cubicBezTo>
                    <a:pt x="872" y="8"/>
                    <a:pt x="880" y="15"/>
                    <a:pt x="877" y="27"/>
                  </a:cubicBezTo>
                  <a:lnTo>
                    <a:pt x="869" y="65"/>
                  </a:lnTo>
                  <a:cubicBezTo>
                    <a:pt x="866" y="77"/>
                    <a:pt x="862" y="97"/>
                    <a:pt x="859" y="109"/>
                  </a:cubicBezTo>
                  <a:lnTo>
                    <a:pt x="851" y="147"/>
                  </a:lnTo>
                  <a:cubicBezTo>
                    <a:pt x="849" y="159"/>
                    <a:pt x="839" y="162"/>
                    <a:pt x="830" y="154"/>
                  </a:cubicBezTo>
                  <a:lnTo>
                    <a:pt x="807" y="134"/>
                  </a:lnTo>
                  <a:lnTo>
                    <a:pt x="623" y="344"/>
                  </a:lnTo>
                  <a:lnTo>
                    <a:pt x="623" y="344"/>
                  </a:lnTo>
                  <a:lnTo>
                    <a:pt x="622" y="345"/>
                  </a:lnTo>
                  <a:lnTo>
                    <a:pt x="404" y="154"/>
                  </a:lnTo>
                  <a:close/>
                  <a:moveTo>
                    <a:pt x="952" y="670"/>
                  </a:moveTo>
                  <a:cubicBezTo>
                    <a:pt x="969" y="670"/>
                    <a:pt x="983" y="684"/>
                    <a:pt x="983" y="701"/>
                  </a:cubicBezTo>
                  <a:cubicBezTo>
                    <a:pt x="983" y="718"/>
                    <a:pt x="969" y="731"/>
                    <a:pt x="952" y="731"/>
                  </a:cubicBezTo>
                  <a:lnTo>
                    <a:pt x="881" y="731"/>
                  </a:lnTo>
                  <a:lnTo>
                    <a:pt x="763" y="731"/>
                  </a:lnTo>
                  <a:lnTo>
                    <a:pt x="677" y="731"/>
                  </a:lnTo>
                  <a:lnTo>
                    <a:pt x="558" y="731"/>
                  </a:lnTo>
                  <a:lnTo>
                    <a:pt x="472" y="731"/>
                  </a:lnTo>
                  <a:lnTo>
                    <a:pt x="353" y="731"/>
                  </a:lnTo>
                  <a:lnTo>
                    <a:pt x="267" y="731"/>
                  </a:lnTo>
                  <a:lnTo>
                    <a:pt x="148" y="731"/>
                  </a:lnTo>
                  <a:lnTo>
                    <a:pt x="32" y="731"/>
                  </a:lnTo>
                  <a:cubicBezTo>
                    <a:pt x="14" y="731"/>
                    <a:pt x="0" y="718"/>
                    <a:pt x="0" y="701"/>
                  </a:cubicBezTo>
                  <a:lnTo>
                    <a:pt x="0" y="31"/>
                  </a:ln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lnTo>
                    <a:pt x="62" y="670"/>
                  </a:lnTo>
                  <a:lnTo>
                    <a:pt x="148" y="670"/>
                  </a:lnTo>
                  <a:lnTo>
                    <a:pt x="148" y="530"/>
                  </a:lnTo>
                  <a:cubicBezTo>
                    <a:pt x="148" y="513"/>
                    <a:pt x="162" y="499"/>
                    <a:pt x="179" y="499"/>
                  </a:cubicBezTo>
                  <a:lnTo>
                    <a:pt x="236" y="499"/>
                  </a:lnTo>
                  <a:cubicBezTo>
                    <a:pt x="253" y="499"/>
                    <a:pt x="267" y="513"/>
                    <a:pt x="267" y="530"/>
                  </a:cubicBezTo>
                  <a:lnTo>
                    <a:pt x="267" y="670"/>
                  </a:lnTo>
                  <a:lnTo>
                    <a:pt x="353" y="670"/>
                  </a:lnTo>
                  <a:lnTo>
                    <a:pt x="353" y="316"/>
                  </a:lnTo>
                  <a:cubicBezTo>
                    <a:pt x="353" y="299"/>
                    <a:pt x="367" y="286"/>
                    <a:pt x="384" y="286"/>
                  </a:cubicBezTo>
                  <a:lnTo>
                    <a:pt x="441" y="286"/>
                  </a:lnTo>
                  <a:cubicBezTo>
                    <a:pt x="458" y="286"/>
                    <a:pt x="472" y="299"/>
                    <a:pt x="472" y="316"/>
                  </a:cubicBezTo>
                  <a:lnTo>
                    <a:pt x="472" y="670"/>
                  </a:lnTo>
                  <a:lnTo>
                    <a:pt x="558" y="670"/>
                  </a:lnTo>
                  <a:lnTo>
                    <a:pt x="558" y="421"/>
                  </a:lnTo>
                  <a:cubicBezTo>
                    <a:pt x="558" y="404"/>
                    <a:pt x="572" y="390"/>
                    <a:pt x="589" y="390"/>
                  </a:cubicBezTo>
                  <a:lnTo>
                    <a:pt x="646" y="390"/>
                  </a:lnTo>
                  <a:cubicBezTo>
                    <a:pt x="663" y="390"/>
                    <a:pt x="677" y="404"/>
                    <a:pt x="677" y="421"/>
                  </a:cubicBezTo>
                  <a:lnTo>
                    <a:pt x="677" y="670"/>
                  </a:lnTo>
                  <a:lnTo>
                    <a:pt x="763" y="670"/>
                  </a:lnTo>
                  <a:lnTo>
                    <a:pt x="763" y="245"/>
                  </a:lnTo>
                  <a:cubicBezTo>
                    <a:pt x="763" y="228"/>
                    <a:pt x="776" y="214"/>
                    <a:pt x="793" y="214"/>
                  </a:cubicBezTo>
                  <a:lnTo>
                    <a:pt x="851" y="214"/>
                  </a:lnTo>
                  <a:cubicBezTo>
                    <a:pt x="868" y="214"/>
                    <a:pt x="881" y="228"/>
                    <a:pt x="881" y="245"/>
                  </a:cubicBezTo>
                  <a:lnTo>
                    <a:pt x="881" y="670"/>
                  </a:lnTo>
                  <a:lnTo>
                    <a:pt x="952" y="670"/>
                  </a:ln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63419" y="4185978"/>
            <a:ext cx="1513669" cy="1515540"/>
            <a:chOff x="4563419" y="4185978"/>
            <a:chExt cx="1513669" cy="1515540"/>
          </a:xfrm>
        </p:grpSpPr>
        <p:sp>
          <p:nvSpPr>
            <p:cNvPr id="31" name="任意多边形 30"/>
            <p:cNvSpPr/>
            <p:nvPr/>
          </p:nvSpPr>
          <p:spPr>
            <a:xfrm flipV="1">
              <a:off x="4563419" y="4187848"/>
              <a:ext cx="1513669" cy="1513670"/>
            </a:xfrm>
            <a:custGeom>
              <a:avLst/>
              <a:gdLst>
                <a:gd name="connsiteX0" fmla="*/ 0 w 1845129"/>
                <a:gd name="connsiteY0" fmla="*/ 0 h 1845129"/>
                <a:gd name="connsiteX1" fmla="*/ 1407500 w 1845129"/>
                <a:gd name="connsiteY1" fmla="*/ 0 h 1845129"/>
                <a:gd name="connsiteX2" fmla="*/ 1845129 w 1845129"/>
                <a:gd name="connsiteY2" fmla="*/ 437629 h 1845129"/>
                <a:gd name="connsiteX3" fmla="*/ 1845129 w 1845129"/>
                <a:gd name="connsiteY3" fmla="*/ 439911 h 1845129"/>
                <a:gd name="connsiteX4" fmla="*/ 439910 w 1845129"/>
                <a:gd name="connsiteY4" fmla="*/ 439911 h 1845129"/>
                <a:gd name="connsiteX5" fmla="*/ 439910 w 1845129"/>
                <a:gd name="connsiteY5" fmla="*/ 1845129 h 1845129"/>
                <a:gd name="connsiteX6" fmla="*/ 437629 w 1845129"/>
                <a:gd name="connsiteY6" fmla="*/ 1845129 h 1845129"/>
                <a:gd name="connsiteX7" fmla="*/ 0 w 1845129"/>
                <a:gd name="connsiteY7" fmla="*/ 1407500 h 18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5129" h="1845129">
                  <a:moveTo>
                    <a:pt x="0" y="0"/>
                  </a:moveTo>
                  <a:lnTo>
                    <a:pt x="1407500" y="0"/>
                  </a:lnTo>
                  <a:lnTo>
                    <a:pt x="1845129" y="437629"/>
                  </a:lnTo>
                  <a:lnTo>
                    <a:pt x="1845129" y="439911"/>
                  </a:lnTo>
                  <a:lnTo>
                    <a:pt x="439910" y="439911"/>
                  </a:lnTo>
                  <a:lnTo>
                    <a:pt x="439910" y="1845129"/>
                  </a:lnTo>
                  <a:lnTo>
                    <a:pt x="437629" y="1845129"/>
                  </a:lnTo>
                  <a:lnTo>
                    <a:pt x="0" y="1407500"/>
                  </a:ln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4911050" y="4185978"/>
              <a:ext cx="1154654" cy="1154655"/>
            </a:xfrm>
            <a:prstGeom prst="rect">
              <a:avLst/>
            </a:prstGeom>
            <a:noFill/>
            <a:ln>
              <a:solidFill>
                <a:srgbClr val="B4C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5274256" y="4575639"/>
              <a:ext cx="498367" cy="397432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014617" y="2537998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1014616" y="4619819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8521974" y="2537998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521973" y="4619819"/>
            <a:ext cx="268404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612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42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4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42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其他技能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901158" y="3536226"/>
            <a:ext cx="2372196" cy="1371829"/>
            <a:chOff x="8901158" y="3466951"/>
            <a:chExt cx="2372196" cy="1371829"/>
          </a:xfrm>
        </p:grpSpPr>
        <p:sp>
          <p:nvSpPr>
            <p:cNvPr id="17" name="五边形 16"/>
            <p:cNvSpPr/>
            <p:nvPr/>
          </p:nvSpPr>
          <p:spPr>
            <a:xfrm>
              <a:off x="8901158" y="3466951"/>
              <a:ext cx="2360821" cy="1371829"/>
            </a:xfrm>
            <a:prstGeom prst="homePlate">
              <a:avLst/>
            </a:pr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五边形 17"/>
            <p:cNvSpPr/>
            <p:nvPr/>
          </p:nvSpPr>
          <p:spPr>
            <a:xfrm>
              <a:off x="9145745" y="4025253"/>
              <a:ext cx="1339926" cy="255225"/>
            </a:xfrm>
            <a:prstGeom prst="homePlat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20550" y="3953306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256382" y="3536226"/>
            <a:ext cx="2360821" cy="1371829"/>
            <a:chOff x="7256382" y="3466951"/>
            <a:chExt cx="2360821" cy="1371829"/>
          </a:xfrm>
        </p:grpSpPr>
        <p:sp>
          <p:nvSpPr>
            <p:cNvPr id="21" name="五边形 20"/>
            <p:cNvSpPr/>
            <p:nvPr/>
          </p:nvSpPr>
          <p:spPr>
            <a:xfrm>
              <a:off x="7256382" y="3466951"/>
              <a:ext cx="2360821" cy="1371829"/>
            </a:xfrm>
            <a:prstGeom prst="homePlate">
              <a:avLst/>
            </a:pr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五边形 21"/>
            <p:cNvSpPr/>
            <p:nvPr/>
          </p:nvSpPr>
          <p:spPr>
            <a:xfrm>
              <a:off x="7454888" y="4025253"/>
              <a:ext cx="1339926" cy="255225"/>
            </a:xfrm>
            <a:prstGeom prst="homePlat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622231" y="3953306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611607" y="3536226"/>
            <a:ext cx="2360821" cy="1371829"/>
            <a:chOff x="5611607" y="3466951"/>
            <a:chExt cx="2360821" cy="1371829"/>
          </a:xfrm>
        </p:grpSpPr>
        <p:sp>
          <p:nvSpPr>
            <p:cNvPr id="27" name="五边形 26"/>
            <p:cNvSpPr/>
            <p:nvPr/>
          </p:nvSpPr>
          <p:spPr>
            <a:xfrm>
              <a:off x="5611607" y="3466951"/>
              <a:ext cx="2360821" cy="1371829"/>
            </a:xfrm>
            <a:prstGeom prst="homePlate">
              <a:avLst/>
            </a:pr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五边形 27"/>
            <p:cNvSpPr/>
            <p:nvPr/>
          </p:nvSpPr>
          <p:spPr>
            <a:xfrm>
              <a:off x="5803021" y="4025253"/>
              <a:ext cx="1339926" cy="255225"/>
            </a:xfrm>
            <a:prstGeom prst="homePlat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014494" y="3937837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66832" y="3536226"/>
            <a:ext cx="2374634" cy="1371829"/>
            <a:chOff x="3966832" y="3466951"/>
            <a:chExt cx="2374634" cy="1371829"/>
          </a:xfrm>
        </p:grpSpPr>
        <p:sp>
          <p:nvSpPr>
            <p:cNvPr id="31" name="五边形 30"/>
            <p:cNvSpPr/>
            <p:nvPr/>
          </p:nvSpPr>
          <p:spPr>
            <a:xfrm>
              <a:off x="3966832" y="3466951"/>
              <a:ext cx="2360821" cy="1371829"/>
            </a:xfrm>
            <a:prstGeom prst="homePlate">
              <a:avLst/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五边形 31"/>
            <p:cNvSpPr/>
            <p:nvPr/>
          </p:nvSpPr>
          <p:spPr>
            <a:xfrm>
              <a:off x="4239767" y="4025253"/>
              <a:ext cx="1339926" cy="255225"/>
            </a:xfrm>
            <a:prstGeom prst="homePlat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88662" y="3955282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16864" y="3536226"/>
            <a:ext cx="2360821" cy="1371829"/>
            <a:chOff x="2416864" y="3466951"/>
            <a:chExt cx="2360821" cy="1371829"/>
          </a:xfrm>
        </p:grpSpPr>
        <p:sp>
          <p:nvSpPr>
            <p:cNvPr id="35" name="五边形 34"/>
            <p:cNvSpPr/>
            <p:nvPr/>
          </p:nvSpPr>
          <p:spPr>
            <a:xfrm>
              <a:off x="2416864" y="3466951"/>
              <a:ext cx="2360821" cy="1371829"/>
            </a:xfrm>
            <a:prstGeom prst="homePlate">
              <a:avLst/>
            </a:pr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边形 35"/>
            <p:cNvSpPr/>
            <p:nvPr/>
          </p:nvSpPr>
          <p:spPr>
            <a:xfrm>
              <a:off x="2570017" y="4025253"/>
              <a:ext cx="1339926" cy="255225"/>
            </a:xfrm>
            <a:prstGeom prst="homePlat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806308" y="3953306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882498" y="2866263"/>
            <a:ext cx="6422241" cy="542351"/>
            <a:chOff x="1882498" y="2796988"/>
            <a:chExt cx="6422241" cy="542351"/>
          </a:xfrm>
        </p:grpSpPr>
        <p:sp>
          <p:nvSpPr>
            <p:cNvPr id="39" name="任意多边形 38"/>
            <p:cNvSpPr/>
            <p:nvPr/>
          </p:nvSpPr>
          <p:spPr>
            <a:xfrm>
              <a:off x="1882498" y="2796988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770595" y="2796988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8304739" y="2796988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85484" y="4986040"/>
            <a:ext cx="6422241" cy="542351"/>
            <a:chOff x="3385484" y="4916765"/>
            <a:chExt cx="6422241" cy="542351"/>
          </a:xfrm>
        </p:grpSpPr>
        <p:sp>
          <p:nvSpPr>
            <p:cNvPr id="43" name="任意多边形 42"/>
            <p:cNvSpPr/>
            <p:nvPr/>
          </p:nvSpPr>
          <p:spPr>
            <a:xfrm>
              <a:off x="3385484" y="4916765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273581" y="4916765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9807725" y="4916765"/>
              <a:ext cx="0" cy="542351"/>
            </a:xfrm>
            <a:custGeom>
              <a:avLst/>
              <a:gdLst>
                <a:gd name="connsiteX0" fmla="*/ 0 w 0"/>
                <a:gd name="connsiteY0" fmla="*/ 506896 h 506896"/>
                <a:gd name="connsiteX1" fmla="*/ 0 w 0"/>
                <a:gd name="connsiteY1" fmla="*/ 0 h 50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6896">
                  <a:moveTo>
                    <a:pt x="0" y="50689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oval" w="med" len="med"/>
              <a:tailEnd type="oval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9349" y="3536226"/>
            <a:ext cx="2171176" cy="1371829"/>
            <a:chOff x="1019349" y="3466951"/>
            <a:chExt cx="2171176" cy="1371829"/>
          </a:xfrm>
        </p:grpSpPr>
        <p:sp>
          <p:nvSpPr>
            <p:cNvPr id="47" name="任意多边形 46"/>
            <p:cNvSpPr/>
            <p:nvPr/>
          </p:nvSpPr>
          <p:spPr>
            <a:xfrm>
              <a:off x="1019349" y="3466951"/>
              <a:ext cx="2171176" cy="1371829"/>
            </a:xfrm>
            <a:custGeom>
              <a:avLst/>
              <a:gdLst>
                <a:gd name="connsiteX0" fmla="*/ 0 w 2029239"/>
                <a:gd name="connsiteY0" fmla="*/ 0 h 1282148"/>
                <a:gd name="connsiteX1" fmla="*/ 1388165 w 2029239"/>
                <a:gd name="connsiteY1" fmla="*/ 0 h 1282148"/>
                <a:gd name="connsiteX2" fmla="*/ 2029239 w 2029239"/>
                <a:gd name="connsiteY2" fmla="*/ 641074 h 1282148"/>
                <a:gd name="connsiteX3" fmla="*/ 1388165 w 2029239"/>
                <a:gd name="connsiteY3" fmla="*/ 1282148 h 1282148"/>
                <a:gd name="connsiteX4" fmla="*/ 0 w 2029239"/>
                <a:gd name="connsiteY4" fmla="*/ 1282148 h 1282148"/>
                <a:gd name="connsiteX5" fmla="*/ 641074 w 2029239"/>
                <a:gd name="connsiteY5" fmla="*/ 641074 h 1282148"/>
                <a:gd name="connsiteX6" fmla="*/ 0 w 2029239"/>
                <a:gd name="connsiteY6" fmla="*/ 0 h 128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9239" h="1282148">
                  <a:moveTo>
                    <a:pt x="0" y="0"/>
                  </a:moveTo>
                  <a:lnTo>
                    <a:pt x="1388165" y="0"/>
                  </a:lnTo>
                  <a:lnTo>
                    <a:pt x="2029239" y="641074"/>
                  </a:lnTo>
                  <a:lnTo>
                    <a:pt x="1388165" y="1282148"/>
                  </a:lnTo>
                  <a:lnTo>
                    <a:pt x="0" y="1282148"/>
                  </a:lnTo>
                  <a:lnTo>
                    <a:pt x="641074" y="641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569570" y="4025253"/>
              <a:ext cx="774638" cy="255225"/>
            </a:xfrm>
            <a:custGeom>
              <a:avLst/>
              <a:gdLst>
                <a:gd name="connsiteX0" fmla="*/ 0 w 723997"/>
                <a:gd name="connsiteY0" fmla="*/ 0 h 238540"/>
                <a:gd name="connsiteX1" fmla="*/ 604727 w 723997"/>
                <a:gd name="connsiteY1" fmla="*/ 0 h 238540"/>
                <a:gd name="connsiteX2" fmla="*/ 723997 w 723997"/>
                <a:gd name="connsiteY2" fmla="*/ 119270 h 238540"/>
                <a:gd name="connsiteX3" fmla="*/ 604727 w 723997"/>
                <a:gd name="connsiteY3" fmla="*/ 238540 h 238540"/>
                <a:gd name="connsiteX4" fmla="*/ 0 w 723997"/>
                <a:gd name="connsiteY4" fmla="*/ 238540 h 238540"/>
                <a:gd name="connsiteX5" fmla="*/ 119270 w 723997"/>
                <a:gd name="connsiteY5" fmla="*/ 119270 h 238540"/>
                <a:gd name="connsiteX6" fmla="*/ 0 w 723997"/>
                <a:gd name="connsiteY6" fmla="*/ 0 h 23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97" h="238540">
                  <a:moveTo>
                    <a:pt x="0" y="0"/>
                  </a:moveTo>
                  <a:lnTo>
                    <a:pt x="604727" y="0"/>
                  </a:lnTo>
                  <a:lnTo>
                    <a:pt x="723997" y="119270"/>
                  </a:lnTo>
                  <a:lnTo>
                    <a:pt x="604727" y="238540"/>
                  </a:lnTo>
                  <a:lnTo>
                    <a:pt x="0" y="238540"/>
                  </a:lnTo>
                  <a:lnTo>
                    <a:pt x="119270" y="11927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195553" y="3937837"/>
              <a:ext cx="952804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171915" y="566700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67927" y="186260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06308" y="1851124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15933" y="570555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955300" y="183506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638174" y="566539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938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2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28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综合能力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双括号 10"/>
          <p:cNvSpPr/>
          <p:nvPr/>
        </p:nvSpPr>
        <p:spPr>
          <a:xfrm>
            <a:off x="741286" y="1994839"/>
            <a:ext cx="2258986" cy="2286000"/>
          </a:xfrm>
          <a:prstGeom prst="bracketPair">
            <a:avLst/>
          </a:prstGeom>
          <a:ln w="19050">
            <a:solidFill>
              <a:srgbClr val="56505A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601416" y="4837716"/>
            <a:ext cx="594997" cy="594997"/>
          </a:xfrm>
          <a:prstGeom prst="ellipse">
            <a:avLst/>
          </a:prstGeom>
          <a:solidFill>
            <a:srgbClr val="BE85B7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95660" y="5586289"/>
            <a:ext cx="406508" cy="406508"/>
          </a:xfrm>
          <a:prstGeom prst="ellipse">
            <a:avLst/>
          </a:prstGeom>
          <a:solidFill>
            <a:srgbClr val="BE85B7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769398" y="6137067"/>
            <a:ext cx="259032" cy="259032"/>
          </a:xfrm>
          <a:prstGeom prst="ellipse">
            <a:avLst/>
          </a:prstGeom>
          <a:solidFill>
            <a:srgbClr val="BE85B7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双括号 19"/>
          <p:cNvSpPr/>
          <p:nvPr/>
        </p:nvSpPr>
        <p:spPr>
          <a:xfrm>
            <a:off x="9112078" y="1994839"/>
            <a:ext cx="2258986" cy="2286000"/>
          </a:xfrm>
          <a:prstGeom prst="bracketPair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72208" y="4837716"/>
            <a:ext cx="594997" cy="594997"/>
          </a:xfrm>
          <a:prstGeom prst="ellipse">
            <a:avLst/>
          </a:prstGeom>
          <a:solidFill>
            <a:srgbClr val="B4CF56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066452" y="5586289"/>
            <a:ext cx="406508" cy="406508"/>
          </a:xfrm>
          <a:prstGeom prst="ellipse">
            <a:avLst/>
          </a:prstGeom>
          <a:solidFill>
            <a:srgbClr val="B4CF56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40190" y="6137067"/>
            <a:ext cx="259032" cy="259032"/>
          </a:xfrm>
          <a:prstGeom prst="ellipse">
            <a:avLst/>
          </a:prstGeom>
          <a:solidFill>
            <a:srgbClr val="B4CF56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双括号 25"/>
          <p:cNvSpPr/>
          <p:nvPr/>
        </p:nvSpPr>
        <p:spPr>
          <a:xfrm>
            <a:off x="3533370" y="2011168"/>
            <a:ext cx="2258986" cy="2286000"/>
          </a:xfrm>
          <a:prstGeom prst="bracketPair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393500" y="4854045"/>
            <a:ext cx="594997" cy="594997"/>
          </a:xfrm>
          <a:prstGeom prst="ellipse">
            <a:avLst/>
          </a:prstGeom>
          <a:solidFill>
            <a:srgbClr val="E7678C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487744" y="5602618"/>
            <a:ext cx="406508" cy="406508"/>
          </a:xfrm>
          <a:prstGeom prst="ellipse">
            <a:avLst/>
          </a:prstGeom>
          <a:solidFill>
            <a:srgbClr val="E7678C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561482" y="6153396"/>
            <a:ext cx="259032" cy="259032"/>
          </a:xfrm>
          <a:prstGeom prst="ellipse">
            <a:avLst/>
          </a:prstGeom>
          <a:solidFill>
            <a:srgbClr val="E7678C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双括号 29"/>
          <p:cNvSpPr/>
          <p:nvPr/>
        </p:nvSpPr>
        <p:spPr>
          <a:xfrm>
            <a:off x="6330256" y="1994839"/>
            <a:ext cx="2258986" cy="2286000"/>
          </a:xfrm>
          <a:prstGeom prst="bracketPair">
            <a:avLst/>
          </a:prstGeom>
          <a:ln w="19050">
            <a:solidFill>
              <a:srgbClr val="56505A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190386" y="4837716"/>
            <a:ext cx="594997" cy="594997"/>
          </a:xfrm>
          <a:prstGeom prst="ellipse">
            <a:avLst/>
          </a:prstGeom>
          <a:solidFill>
            <a:srgbClr val="A4D1E4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284630" y="5586289"/>
            <a:ext cx="406508" cy="406508"/>
          </a:xfrm>
          <a:prstGeom prst="ellipse">
            <a:avLst/>
          </a:prstGeom>
          <a:solidFill>
            <a:srgbClr val="A4D1E4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358368" y="6137067"/>
            <a:ext cx="259032" cy="259032"/>
          </a:xfrm>
          <a:prstGeom prst="ellipse">
            <a:avLst/>
          </a:prstGeom>
          <a:solidFill>
            <a:srgbClr val="A4D1E4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7024331" y="3766671"/>
            <a:ext cx="928692" cy="928692"/>
            <a:chOff x="6898203" y="3766671"/>
            <a:chExt cx="928692" cy="928692"/>
          </a:xfrm>
        </p:grpSpPr>
        <p:sp>
          <p:nvSpPr>
            <p:cNvPr id="35" name="椭圆 34"/>
            <p:cNvSpPr/>
            <p:nvPr/>
          </p:nvSpPr>
          <p:spPr>
            <a:xfrm>
              <a:off x="6898203" y="3766671"/>
              <a:ext cx="928692" cy="928692"/>
            </a:xfrm>
            <a:prstGeom prst="ellipse">
              <a:avLst/>
            </a:prstGeom>
            <a:solidFill>
              <a:srgbClr val="A4D1E4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223"/>
            <p:cNvSpPr>
              <a:spLocks noChangeAspect="1"/>
            </p:cNvSpPr>
            <p:nvPr/>
          </p:nvSpPr>
          <p:spPr bwMode="auto">
            <a:xfrm>
              <a:off x="7121772" y="4023656"/>
              <a:ext cx="506471" cy="410759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435361" y="3766671"/>
            <a:ext cx="928692" cy="928692"/>
            <a:chOff x="1309233" y="3766671"/>
            <a:chExt cx="928692" cy="928692"/>
          </a:xfrm>
        </p:grpSpPr>
        <p:sp>
          <p:nvSpPr>
            <p:cNvPr id="38" name="椭圆 37"/>
            <p:cNvSpPr/>
            <p:nvPr/>
          </p:nvSpPr>
          <p:spPr>
            <a:xfrm>
              <a:off x="1309233" y="3766671"/>
              <a:ext cx="928692" cy="928692"/>
            </a:xfrm>
            <a:prstGeom prst="ellipse">
              <a:avLst/>
            </a:prstGeom>
            <a:solidFill>
              <a:srgbClr val="BE85B7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1608618" y="3981112"/>
              <a:ext cx="388536" cy="442080"/>
            </a:xfrm>
            <a:custGeom>
              <a:avLst/>
              <a:gdLst>
                <a:gd name="T0" fmla="*/ 381 w 598"/>
                <a:gd name="T1" fmla="*/ 84 h 674"/>
                <a:gd name="T2" fmla="*/ 296 w 598"/>
                <a:gd name="T3" fmla="*/ 169 h 674"/>
                <a:gd name="T4" fmla="*/ 212 w 598"/>
                <a:gd name="T5" fmla="*/ 169 h 674"/>
                <a:gd name="T6" fmla="*/ 127 w 598"/>
                <a:gd name="T7" fmla="*/ 84 h 674"/>
                <a:gd name="T8" fmla="*/ 212 w 598"/>
                <a:gd name="T9" fmla="*/ 0 h 674"/>
                <a:gd name="T10" fmla="*/ 296 w 598"/>
                <a:gd name="T11" fmla="*/ 0 h 674"/>
                <a:gd name="T12" fmla="*/ 381 w 598"/>
                <a:gd name="T13" fmla="*/ 84 h 674"/>
                <a:gd name="T14" fmla="*/ 421 w 598"/>
                <a:gd name="T15" fmla="*/ 84 h 674"/>
                <a:gd name="T16" fmla="*/ 423 w 598"/>
                <a:gd name="T17" fmla="*/ 103 h 674"/>
                <a:gd name="T18" fmla="*/ 317 w 598"/>
                <a:gd name="T19" fmla="*/ 209 h 674"/>
                <a:gd name="T20" fmla="*/ 191 w 598"/>
                <a:gd name="T21" fmla="*/ 209 h 674"/>
                <a:gd name="T22" fmla="*/ 85 w 598"/>
                <a:gd name="T23" fmla="*/ 103 h 674"/>
                <a:gd name="T24" fmla="*/ 87 w 598"/>
                <a:gd name="T25" fmla="*/ 84 h 674"/>
                <a:gd name="T26" fmla="*/ 0 w 598"/>
                <a:gd name="T27" fmla="*/ 188 h 674"/>
                <a:gd name="T28" fmla="*/ 0 w 598"/>
                <a:gd name="T29" fmla="*/ 569 h 674"/>
                <a:gd name="T30" fmla="*/ 106 w 598"/>
                <a:gd name="T31" fmla="*/ 674 h 674"/>
                <a:gd name="T32" fmla="*/ 387 w 598"/>
                <a:gd name="T33" fmla="*/ 674 h 674"/>
                <a:gd name="T34" fmla="*/ 272 w 598"/>
                <a:gd name="T35" fmla="*/ 500 h 674"/>
                <a:gd name="T36" fmla="*/ 461 w 598"/>
                <a:gd name="T37" fmla="*/ 311 h 674"/>
                <a:gd name="T38" fmla="*/ 508 w 598"/>
                <a:gd name="T39" fmla="*/ 317 h 674"/>
                <a:gd name="T40" fmla="*/ 508 w 598"/>
                <a:gd name="T41" fmla="*/ 188 h 674"/>
                <a:gd name="T42" fmla="*/ 421 w 598"/>
                <a:gd name="T43" fmla="*/ 84 h 674"/>
                <a:gd name="T44" fmla="*/ 238 w 598"/>
                <a:gd name="T45" fmla="*/ 422 h 674"/>
                <a:gd name="T46" fmla="*/ 238 w 598"/>
                <a:gd name="T47" fmla="*/ 422 h 674"/>
                <a:gd name="T48" fmla="*/ 106 w 598"/>
                <a:gd name="T49" fmla="*/ 422 h 674"/>
                <a:gd name="T50" fmla="*/ 85 w 598"/>
                <a:gd name="T51" fmla="*/ 401 h 674"/>
                <a:gd name="T52" fmla="*/ 106 w 598"/>
                <a:gd name="T53" fmla="*/ 380 h 674"/>
                <a:gd name="T54" fmla="*/ 238 w 598"/>
                <a:gd name="T55" fmla="*/ 380 h 674"/>
                <a:gd name="T56" fmla="*/ 259 w 598"/>
                <a:gd name="T57" fmla="*/ 401 h 674"/>
                <a:gd name="T58" fmla="*/ 238 w 598"/>
                <a:gd name="T59" fmla="*/ 422 h 674"/>
                <a:gd name="T60" fmla="*/ 280 w 598"/>
                <a:gd name="T61" fmla="*/ 338 h 674"/>
                <a:gd name="T62" fmla="*/ 280 w 598"/>
                <a:gd name="T63" fmla="*/ 338 h 674"/>
                <a:gd name="T64" fmla="*/ 106 w 598"/>
                <a:gd name="T65" fmla="*/ 338 h 674"/>
                <a:gd name="T66" fmla="*/ 85 w 598"/>
                <a:gd name="T67" fmla="*/ 317 h 674"/>
                <a:gd name="T68" fmla="*/ 106 w 598"/>
                <a:gd name="T69" fmla="*/ 296 h 674"/>
                <a:gd name="T70" fmla="*/ 280 w 598"/>
                <a:gd name="T71" fmla="*/ 296 h 674"/>
                <a:gd name="T72" fmla="*/ 302 w 598"/>
                <a:gd name="T73" fmla="*/ 317 h 674"/>
                <a:gd name="T74" fmla="*/ 280 w 598"/>
                <a:gd name="T75" fmla="*/ 338 h 674"/>
                <a:gd name="T76" fmla="*/ 496 w 598"/>
                <a:gd name="T77" fmla="*/ 369 h 674"/>
                <a:gd name="T78" fmla="*/ 463 w 598"/>
                <a:gd name="T79" fmla="*/ 365 h 674"/>
                <a:gd name="T80" fmla="*/ 328 w 598"/>
                <a:gd name="T81" fmla="*/ 500 h 674"/>
                <a:gd name="T82" fmla="*/ 434 w 598"/>
                <a:gd name="T83" fmla="*/ 632 h 674"/>
                <a:gd name="T84" fmla="*/ 463 w 598"/>
                <a:gd name="T85" fmla="*/ 635 h 674"/>
                <a:gd name="T86" fmla="*/ 598 w 598"/>
                <a:gd name="T87" fmla="*/ 500 h 674"/>
                <a:gd name="T88" fmla="*/ 496 w 598"/>
                <a:gd name="T89" fmla="*/ 369 h 674"/>
                <a:gd name="T90" fmla="*/ 539 w 598"/>
                <a:gd name="T91" fmla="*/ 481 h 674"/>
                <a:gd name="T92" fmla="*/ 539 w 598"/>
                <a:gd name="T93" fmla="*/ 481 h 674"/>
                <a:gd name="T94" fmla="*/ 496 w 598"/>
                <a:gd name="T95" fmla="*/ 523 h 674"/>
                <a:gd name="T96" fmla="*/ 463 w 598"/>
                <a:gd name="T97" fmla="*/ 557 h 674"/>
                <a:gd name="T98" fmla="*/ 425 w 598"/>
                <a:gd name="T99" fmla="*/ 557 h 674"/>
                <a:gd name="T100" fmla="*/ 386 w 598"/>
                <a:gd name="T101" fmla="*/ 519 h 674"/>
                <a:gd name="T102" fmla="*/ 386 w 598"/>
                <a:gd name="T103" fmla="*/ 481 h 674"/>
                <a:gd name="T104" fmla="*/ 425 w 598"/>
                <a:gd name="T105" fmla="*/ 481 h 674"/>
                <a:gd name="T106" fmla="*/ 444 w 598"/>
                <a:gd name="T107" fmla="*/ 500 h 674"/>
                <a:gd name="T108" fmla="*/ 496 w 598"/>
                <a:gd name="T109" fmla="*/ 447 h 674"/>
                <a:gd name="T110" fmla="*/ 501 w 598"/>
                <a:gd name="T111" fmla="*/ 443 h 674"/>
                <a:gd name="T112" fmla="*/ 539 w 598"/>
                <a:gd name="T113" fmla="*/ 443 h 674"/>
                <a:gd name="T114" fmla="*/ 539 w 598"/>
                <a:gd name="T115" fmla="*/ 48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" h="674">
                  <a:moveTo>
                    <a:pt x="381" y="84"/>
                  </a:moveTo>
                  <a:cubicBezTo>
                    <a:pt x="381" y="131"/>
                    <a:pt x="343" y="169"/>
                    <a:pt x="296" y="169"/>
                  </a:cubicBezTo>
                  <a:lnTo>
                    <a:pt x="212" y="169"/>
                  </a:lnTo>
                  <a:cubicBezTo>
                    <a:pt x="165" y="169"/>
                    <a:pt x="127" y="131"/>
                    <a:pt x="127" y="84"/>
                  </a:cubicBezTo>
                  <a:cubicBezTo>
                    <a:pt x="127" y="37"/>
                    <a:pt x="165" y="0"/>
                    <a:pt x="212" y="0"/>
                  </a:cubicBezTo>
                  <a:lnTo>
                    <a:pt x="296" y="0"/>
                  </a:lnTo>
                  <a:cubicBezTo>
                    <a:pt x="343" y="0"/>
                    <a:pt x="381" y="37"/>
                    <a:pt x="381" y="84"/>
                  </a:cubicBezTo>
                  <a:close/>
                  <a:moveTo>
                    <a:pt x="421" y="84"/>
                  </a:moveTo>
                  <a:cubicBezTo>
                    <a:pt x="422" y="90"/>
                    <a:pt x="423" y="97"/>
                    <a:pt x="423" y="103"/>
                  </a:cubicBezTo>
                  <a:cubicBezTo>
                    <a:pt x="423" y="162"/>
                    <a:pt x="376" y="209"/>
                    <a:pt x="317" y="209"/>
                  </a:cubicBezTo>
                  <a:lnTo>
                    <a:pt x="191" y="209"/>
                  </a:lnTo>
                  <a:cubicBezTo>
                    <a:pt x="132" y="209"/>
                    <a:pt x="85" y="162"/>
                    <a:pt x="85" y="103"/>
                  </a:cubicBezTo>
                  <a:cubicBezTo>
                    <a:pt x="85" y="97"/>
                    <a:pt x="85" y="90"/>
                    <a:pt x="87" y="84"/>
                  </a:cubicBezTo>
                  <a:cubicBezTo>
                    <a:pt x="37" y="93"/>
                    <a:pt x="0" y="136"/>
                    <a:pt x="0" y="188"/>
                  </a:cubicBezTo>
                  <a:lnTo>
                    <a:pt x="0" y="569"/>
                  </a:lnTo>
                  <a:cubicBezTo>
                    <a:pt x="0" y="627"/>
                    <a:pt x="47" y="674"/>
                    <a:pt x="106" y="674"/>
                  </a:cubicBezTo>
                  <a:lnTo>
                    <a:pt x="387" y="674"/>
                  </a:lnTo>
                  <a:cubicBezTo>
                    <a:pt x="320" y="646"/>
                    <a:pt x="272" y="579"/>
                    <a:pt x="272" y="500"/>
                  </a:cubicBezTo>
                  <a:cubicBezTo>
                    <a:pt x="272" y="396"/>
                    <a:pt x="357" y="311"/>
                    <a:pt x="461" y="311"/>
                  </a:cubicBezTo>
                  <a:cubicBezTo>
                    <a:pt x="477" y="311"/>
                    <a:pt x="493" y="313"/>
                    <a:pt x="508" y="317"/>
                  </a:cubicBezTo>
                  <a:lnTo>
                    <a:pt x="508" y="188"/>
                  </a:lnTo>
                  <a:cubicBezTo>
                    <a:pt x="508" y="136"/>
                    <a:pt x="470" y="93"/>
                    <a:pt x="421" y="84"/>
                  </a:cubicBezTo>
                  <a:close/>
                  <a:moveTo>
                    <a:pt x="238" y="422"/>
                  </a:moveTo>
                  <a:lnTo>
                    <a:pt x="238" y="422"/>
                  </a:lnTo>
                  <a:lnTo>
                    <a:pt x="106" y="422"/>
                  </a:lnTo>
                  <a:cubicBezTo>
                    <a:pt x="94" y="422"/>
                    <a:pt x="85" y="413"/>
                    <a:pt x="85" y="401"/>
                  </a:cubicBezTo>
                  <a:cubicBezTo>
                    <a:pt x="85" y="390"/>
                    <a:pt x="94" y="380"/>
                    <a:pt x="106" y="380"/>
                  </a:cubicBezTo>
                  <a:lnTo>
                    <a:pt x="238" y="380"/>
                  </a:lnTo>
                  <a:cubicBezTo>
                    <a:pt x="250" y="380"/>
                    <a:pt x="259" y="390"/>
                    <a:pt x="259" y="401"/>
                  </a:cubicBezTo>
                  <a:cubicBezTo>
                    <a:pt x="259" y="413"/>
                    <a:pt x="250" y="422"/>
                    <a:pt x="238" y="422"/>
                  </a:cubicBezTo>
                  <a:close/>
                  <a:moveTo>
                    <a:pt x="280" y="338"/>
                  </a:moveTo>
                  <a:lnTo>
                    <a:pt x="280" y="338"/>
                  </a:lnTo>
                  <a:lnTo>
                    <a:pt x="106" y="338"/>
                  </a:lnTo>
                  <a:cubicBezTo>
                    <a:pt x="94" y="338"/>
                    <a:pt x="85" y="328"/>
                    <a:pt x="85" y="317"/>
                  </a:cubicBezTo>
                  <a:cubicBezTo>
                    <a:pt x="85" y="305"/>
                    <a:pt x="94" y="296"/>
                    <a:pt x="106" y="296"/>
                  </a:cubicBezTo>
                  <a:lnTo>
                    <a:pt x="280" y="296"/>
                  </a:lnTo>
                  <a:cubicBezTo>
                    <a:pt x="292" y="296"/>
                    <a:pt x="302" y="305"/>
                    <a:pt x="302" y="317"/>
                  </a:cubicBezTo>
                  <a:cubicBezTo>
                    <a:pt x="302" y="328"/>
                    <a:pt x="292" y="338"/>
                    <a:pt x="280" y="338"/>
                  </a:cubicBezTo>
                  <a:close/>
                  <a:moveTo>
                    <a:pt x="496" y="369"/>
                  </a:moveTo>
                  <a:cubicBezTo>
                    <a:pt x="486" y="367"/>
                    <a:pt x="474" y="365"/>
                    <a:pt x="463" y="365"/>
                  </a:cubicBezTo>
                  <a:cubicBezTo>
                    <a:pt x="388" y="365"/>
                    <a:pt x="328" y="425"/>
                    <a:pt x="328" y="500"/>
                  </a:cubicBezTo>
                  <a:cubicBezTo>
                    <a:pt x="328" y="565"/>
                    <a:pt x="374" y="619"/>
                    <a:pt x="434" y="632"/>
                  </a:cubicBezTo>
                  <a:cubicBezTo>
                    <a:pt x="443" y="634"/>
                    <a:pt x="453" y="635"/>
                    <a:pt x="463" y="635"/>
                  </a:cubicBezTo>
                  <a:cubicBezTo>
                    <a:pt x="537" y="635"/>
                    <a:pt x="598" y="574"/>
                    <a:pt x="598" y="500"/>
                  </a:cubicBezTo>
                  <a:cubicBezTo>
                    <a:pt x="598" y="437"/>
                    <a:pt x="555" y="384"/>
                    <a:pt x="496" y="369"/>
                  </a:cubicBezTo>
                  <a:close/>
                  <a:moveTo>
                    <a:pt x="539" y="481"/>
                  </a:moveTo>
                  <a:lnTo>
                    <a:pt x="539" y="481"/>
                  </a:lnTo>
                  <a:lnTo>
                    <a:pt x="496" y="523"/>
                  </a:lnTo>
                  <a:lnTo>
                    <a:pt x="463" y="557"/>
                  </a:lnTo>
                  <a:cubicBezTo>
                    <a:pt x="452" y="568"/>
                    <a:pt x="435" y="568"/>
                    <a:pt x="425" y="557"/>
                  </a:cubicBezTo>
                  <a:lnTo>
                    <a:pt x="386" y="519"/>
                  </a:lnTo>
                  <a:cubicBezTo>
                    <a:pt x="376" y="508"/>
                    <a:pt x="376" y="491"/>
                    <a:pt x="386" y="481"/>
                  </a:cubicBezTo>
                  <a:cubicBezTo>
                    <a:pt x="397" y="470"/>
                    <a:pt x="414" y="470"/>
                    <a:pt x="425" y="481"/>
                  </a:cubicBezTo>
                  <a:lnTo>
                    <a:pt x="444" y="500"/>
                  </a:lnTo>
                  <a:lnTo>
                    <a:pt x="496" y="447"/>
                  </a:lnTo>
                  <a:lnTo>
                    <a:pt x="501" y="443"/>
                  </a:lnTo>
                  <a:cubicBezTo>
                    <a:pt x="511" y="432"/>
                    <a:pt x="528" y="432"/>
                    <a:pt x="539" y="443"/>
                  </a:cubicBezTo>
                  <a:cubicBezTo>
                    <a:pt x="549" y="453"/>
                    <a:pt x="549" y="470"/>
                    <a:pt x="539" y="48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227445" y="3783000"/>
            <a:ext cx="928692" cy="928692"/>
            <a:chOff x="4101317" y="3783000"/>
            <a:chExt cx="928692" cy="928692"/>
          </a:xfrm>
        </p:grpSpPr>
        <p:sp>
          <p:nvSpPr>
            <p:cNvPr id="41" name="椭圆 40"/>
            <p:cNvSpPr/>
            <p:nvPr/>
          </p:nvSpPr>
          <p:spPr>
            <a:xfrm>
              <a:off x="4101317" y="3783000"/>
              <a:ext cx="928692" cy="928692"/>
            </a:xfrm>
            <a:prstGeom prst="ellipse">
              <a:avLst/>
            </a:prstGeom>
            <a:solidFill>
              <a:srgbClr val="E7678C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12"/>
            <p:cNvSpPr>
              <a:spLocks noEditPoints="1"/>
            </p:cNvSpPr>
            <p:nvPr/>
          </p:nvSpPr>
          <p:spPr bwMode="auto">
            <a:xfrm>
              <a:off x="4360340" y="4042718"/>
              <a:ext cx="463802" cy="345699"/>
            </a:xfrm>
            <a:custGeom>
              <a:avLst/>
              <a:gdLst>
                <a:gd name="T0" fmla="*/ 201 w 983"/>
                <a:gd name="T1" fmla="*/ 386 h 731"/>
                <a:gd name="T2" fmla="*/ 359 w 983"/>
                <a:gd name="T3" fmla="*/ 110 h 731"/>
                <a:gd name="T4" fmla="*/ 398 w 983"/>
                <a:gd name="T5" fmla="*/ 64 h 731"/>
                <a:gd name="T6" fmla="*/ 759 w 983"/>
                <a:gd name="T7" fmla="*/ 93 h 731"/>
                <a:gd name="T8" fmla="*/ 738 w 983"/>
                <a:gd name="T9" fmla="*/ 49 h 731"/>
                <a:gd name="T10" fmla="*/ 821 w 983"/>
                <a:gd name="T11" fmla="*/ 24 h 731"/>
                <a:gd name="T12" fmla="*/ 877 w 983"/>
                <a:gd name="T13" fmla="*/ 27 h 731"/>
                <a:gd name="T14" fmla="*/ 859 w 983"/>
                <a:gd name="T15" fmla="*/ 109 h 731"/>
                <a:gd name="T16" fmla="*/ 830 w 983"/>
                <a:gd name="T17" fmla="*/ 154 h 731"/>
                <a:gd name="T18" fmla="*/ 623 w 983"/>
                <a:gd name="T19" fmla="*/ 344 h 731"/>
                <a:gd name="T20" fmla="*/ 622 w 983"/>
                <a:gd name="T21" fmla="*/ 345 h 731"/>
                <a:gd name="T22" fmla="*/ 952 w 983"/>
                <a:gd name="T23" fmla="*/ 670 h 731"/>
                <a:gd name="T24" fmla="*/ 952 w 983"/>
                <a:gd name="T25" fmla="*/ 731 h 731"/>
                <a:gd name="T26" fmla="*/ 763 w 983"/>
                <a:gd name="T27" fmla="*/ 731 h 731"/>
                <a:gd name="T28" fmla="*/ 558 w 983"/>
                <a:gd name="T29" fmla="*/ 731 h 731"/>
                <a:gd name="T30" fmla="*/ 353 w 983"/>
                <a:gd name="T31" fmla="*/ 731 h 731"/>
                <a:gd name="T32" fmla="*/ 148 w 983"/>
                <a:gd name="T33" fmla="*/ 731 h 731"/>
                <a:gd name="T34" fmla="*/ 0 w 983"/>
                <a:gd name="T35" fmla="*/ 701 h 731"/>
                <a:gd name="T36" fmla="*/ 31 w 983"/>
                <a:gd name="T37" fmla="*/ 0 h 731"/>
                <a:gd name="T38" fmla="*/ 62 w 983"/>
                <a:gd name="T39" fmla="*/ 670 h 731"/>
                <a:gd name="T40" fmla="*/ 148 w 983"/>
                <a:gd name="T41" fmla="*/ 530 h 731"/>
                <a:gd name="T42" fmla="*/ 236 w 983"/>
                <a:gd name="T43" fmla="*/ 499 h 731"/>
                <a:gd name="T44" fmla="*/ 267 w 983"/>
                <a:gd name="T45" fmla="*/ 670 h 731"/>
                <a:gd name="T46" fmla="*/ 353 w 983"/>
                <a:gd name="T47" fmla="*/ 316 h 731"/>
                <a:gd name="T48" fmla="*/ 441 w 983"/>
                <a:gd name="T49" fmla="*/ 286 h 731"/>
                <a:gd name="T50" fmla="*/ 472 w 983"/>
                <a:gd name="T51" fmla="*/ 670 h 731"/>
                <a:gd name="T52" fmla="*/ 558 w 983"/>
                <a:gd name="T53" fmla="*/ 421 h 731"/>
                <a:gd name="T54" fmla="*/ 646 w 983"/>
                <a:gd name="T55" fmla="*/ 390 h 731"/>
                <a:gd name="T56" fmla="*/ 677 w 983"/>
                <a:gd name="T57" fmla="*/ 670 h 731"/>
                <a:gd name="T58" fmla="*/ 763 w 983"/>
                <a:gd name="T59" fmla="*/ 245 h 731"/>
                <a:gd name="T60" fmla="*/ 851 w 983"/>
                <a:gd name="T61" fmla="*/ 214 h 731"/>
                <a:gd name="T62" fmla="*/ 881 w 983"/>
                <a:gd name="T63" fmla="*/ 67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3" h="731">
                  <a:moveTo>
                    <a:pt x="404" y="154"/>
                  </a:moveTo>
                  <a:lnTo>
                    <a:pt x="201" y="386"/>
                  </a:lnTo>
                  <a:lnTo>
                    <a:pt x="153" y="345"/>
                  </a:lnTo>
                  <a:lnTo>
                    <a:pt x="359" y="110"/>
                  </a:lnTo>
                  <a:lnTo>
                    <a:pt x="359" y="110"/>
                  </a:lnTo>
                  <a:lnTo>
                    <a:pt x="398" y="64"/>
                  </a:lnTo>
                  <a:lnTo>
                    <a:pt x="616" y="255"/>
                  </a:lnTo>
                  <a:lnTo>
                    <a:pt x="759" y="93"/>
                  </a:lnTo>
                  <a:lnTo>
                    <a:pt x="734" y="71"/>
                  </a:lnTo>
                  <a:cubicBezTo>
                    <a:pt x="724" y="63"/>
                    <a:pt x="726" y="53"/>
                    <a:pt x="738" y="49"/>
                  </a:cubicBezTo>
                  <a:lnTo>
                    <a:pt x="777" y="37"/>
                  </a:lnTo>
                  <a:cubicBezTo>
                    <a:pt x="789" y="34"/>
                    <a:pt x="809" y="27"/>
                    <a:pt x="821" y="24"/>
                  </a:cubicBezTo>
                  <a:lnTo>
                    <a:pt x="860" y="12"/>
                  </a:lnTo>
                  <a:cubicBezTo>
                    <a:pt x="872" y="8"/>
                    <a:pt x="880" y="15"/>
                    <a:pt x="877" y="27"/>
                  </a:cubicBezTo>
                  <a:lnTo>
                    <a:pt x="869" y="65"/>
                  </a:lnTo>
                  <a:cubicBezTo>
                    <a:pt x="866" y="77"/>
                    <a:pt x="862" y="97"/>
                    <a:pt x="859" y="109"/>
                  </a:cubicBezTo>
                  <a:lnTo>
                    <a:pt x="851" y="147"/>
                  </a:lnTo>
                  <a:cubicBezTo>
                    <a:pt x="849" y="159"/>
                    <a:pt x="839" y="162"/>
                    <a:pt x="830" y="154"/>
                  </a:cubicBezTo>
                  <a:lnTo>
                    <a:pt x="807" y="134"/>
                  </a:lnTo>
                  <a:lnTo>
                    <a:pt x="623" y="344"/>
                  </a:lnTo>
                  <a:lnTo>
                    <a:pt x="623" y="344"/>
                  </a:lnTo>
                  <a:lnTo>
                    <a:pt x="622" y="345"/>
                  </a:lnTo>
                  <a:lnTo>
                    <a:pt x="404" y="154"/>
                  </a:lnTo>
                  <a:close/>
                  <a:moveTo>
                    <a:pt x="952" y="670"/>
                  </a:moveTo>
                  <a:cubicBezTo>
                    <a:pt x="969" y="670"/>
                    <a:pt x="983" y="684"/>
                    <a:pt x="983" y="701"/>
                  </a:cubicBezTo>
                  <a:cubicBezTo>
                    <a:pt x="983" y="718"/>
                    <a:pt x="969" y="731"/>
                    <a:pt x="952" y="731"/>
                  </a:cubicBezTo>
                  <a:lnTo>
                    <a:pt x="881" y="731"/>
                  </a:lnTo>
                  <a:lnTo>
                    <a:pt x="763" y="731"/>
                  </a:lnTo>
                  <a:lnTo>
                    <a:pt x="677" y="731"/>
                  </a:lnTo>
                  <a:lnTo>
                    <a:pt x="558" y="731"/>
                  </a:lnTo>
                  <a:lnTo>
                    <a:pt x="472" y="731"/>
                  </a:lnTo>
                  <a:lnTo>
                    <a:pt x="353" y="731"/>
                  </a:lnTo>
                  <a:lnTo>
                    <a:pt x="267" y="731"/>
                  </a:lnTo>
                  <a:lnTo>
                    <a:pt x="148" y="731"/>
                  </a:lnTo>
                  <a:lnTo>
                    <a:pt x="32" y="731"/>
                  </a:lnTo>
                  <a:cubicBezTo>
                    <a:pt x="14" y="731"/>
                    <a:pt x="0" y="718"/>
                    <a:pt x="0" y="701"/>
                  </a:cubicBezTo>
                  <a:lnTo>
                    <a:pt x="0" y="31"/>
                  </a:ln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lnTo>
                    <a:pt x="62" y="670"/>
                  </a:lnTo>
                  <a:lnTo>
                    <a:pt x="148" y="670"/>
                  </a:lnTo>
                  <a:lnTo>
                    <a:pt x="148" y="530"/>
                  </a:lnTo>
                  <a:cubicBezTo>
                    <a:pt x="148" y="513"/>
                    <a:pt x="162" y="499"/>
                    <a:pt x="179" y="499"/>
                  </a:cubicBezTo>
                  <a:lnTo>
                    <a:pt x="236" y="499"/>
                  </a:lnTo>
                  <a:cubicBezTo>
                    <a:pt x="253" y="499"/>
                    <a:pt x="267" y="513"/>
                    <a:pt x="267" y="530"/>
                  </a:cubicBezTo>
                  <a:lnTo>
                    <a:pt x="267" y="670"/>
                  </a:lnTo>
                  <a:lnTo>
                    <a:pt x="353" y="670"/>
                  </a:lnTo>
                  <a:lnTo>
                    <a:pt x="353" y="316"/>
                  </a:lnTo>
                  <a:cubicBezTo>
                    <a:pt x="353" y="299"/>
                    <a:pt x="367" y="286"/>
                    <a:pt x="384" y="286"/>
                  </a:cubicBezTo>
                  <a:lnTo>
                    <a:pt x="441" y="286"/>
                  </a:lnTo>
                  <a:cubicBezTo>
                    <a:pt x="458" y="286"/>
                    <a:pt x="472" y="299"/>
                    <a:pt x="472" y="316"/>
                  </a:cubicBezTo>
                  <a:lnTo>
                    <a:pt x="472" y="670"/>
                  </a:lnTo>
                  <a:lnTo>
                    <a:pt x="558" y="670"/>
                  </a:lnTo>
                  <a:lnTo>
                    <a:pt x="558" y="421"/>
                  </a:lnTo>
                  <a:cubicBezTo>
                    <a:pt x="558" y="404"/>
                    <a:pt x="572" y="390"/>
                    <a:pt x="589" y="390"/>
                  </a:cubicBezTo>
                  <a:lnTo>
                    <a:pt x="646" y="390"/>
                  </a:lnTo>
                  <a:cubicBezTo>
                    <a:pt x="663" y="390"/>
                    <a:pt x="677" y="404"/>
                    <a:pt x="677" y="421"/>
                  </a:cubicBezTo>
                  <a:lnTo>
                    <a:pt x="677" y="670"/>
                  </a:lnTo>
                  <a:lnTo>
                    <a:pt x="763" y="670"/>
                  </a:lnTo>
                  <a:lnTo>
                    <a:pt x="763" y="245"/>
                  </a:lnTo>
                  <a:cubicBezTo>
                    <a:pt x="763" y="228"/>
                    <a:pt x="776" y="214"/>
                    <a:pt x="793" y="214"/>
                  </a:cubicBezTo>
                  <a:lnTo>
                    <a:pt x="851" y="214"/>
                  </a:lnTo>
                  <a:cubicBezTo>
                    <a:pt x="868" y="214"/>
                    <a:pt x="881" y="228"/>
                    <a:pt x="881" y="245"/>
                  </a:cubicBezTo>
                  <a:lnTo>
                    <a:pt x="881" y="670"/>
                  </a:lnTo>
                  <a:lnTo>
                    <a:pt x="952" y="67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806153" y="3766671"/>
            <a:ext cx="928692" cy="928692"/>
            <a:chOff x="9680025" y="3766671"/>
            <a:chExt cx="928692" cy="928692"/>
          </a:xfrm>
        </p:grpSpPr>
        <p:sp>
          <p:nvSpPr>
            <p:cNvPr id="44" name="椭圆 43"/>
            <p:cNvSpPr/>
            <p:nvPr/>
          </p:nvSpPr>
          <p:spPr>
            <a:xfrm>
              <a:off x="9680025" y="3766671"/>
              <a:ext cx="928692" cy="928692"/>
            </a:xfrm>
            <a:prstGeom prst="ellipse">
              <a:avLst/>
            </a:prstGeom>
            <a:solidFill>
              <a:srgbClr val="B4CF56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9903123" y="4046694"/>
              <a:ext cx="486189" cy="387721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1222012" y="1933560"/>
            <a:ext cx="1443517" cy="177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56505A"/>
                </a:solidFill>
              </a:rPr>
              <a:t>单击此处输入标题</a:t>
            </a:r>
            <a:endParaRPr lang="en-US" altLang="zh-CN" sz="2400" dirty="0">
              <a:solidFill>
                <a:srgbClr val="56505A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3969239" y="1939259"/>
            <a:ext cx="1443517" cy="177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787059" y="1933560"/>
            <a:ext cx="1443517" cy="177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rgbClr val="56505A"/>
                </a:solidFill>
              </a:rPr>
              <a:t>单击此处输入标题</a:t>
            </a:r>
            <a:endParaRPr lang="en-US" altLang="zh-CN" sz="2400" dirty="0">
              <a:solidFill>
                <a:srgbClr val="56505A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9519812" y="1934409"/>
            <a:ext cx="1443517" cy="177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单击此处输入标题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324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1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" presetClass="entr" presetSubtype="1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750"/>
                            </p:stCondLst>
                            <p:childTnLst>
                              <p:par>
                                <p:cTn id="84" presetID="2" presetClass="entr" presetSubtype="1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6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自我分析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0"/>
          <p:cNvSpPr/>
          <p:nvPr/>
        </p:nvSpPr>
        <p:spPr bwMode="auto">
          <a:xfrm>
            <a:off x="5978642" y="1956958"/>
            <a:ext cx="1731355" cy="2604306"/>
          </a:xfrm>
          <a:custGeom>
            <a:avLst/>
            <a:gdLst>
              <a:gd name="T0" fmla="*/ 335 w 360"/>
              <a:gd name="T1" fmla="*/ 426 h 542"/>
              <a:gd name="T2" fmla="*/ 227 w 360"/>
              <a:gd name="T3" fmla="*/ 426 h 542"/>
              <a:gd name="T4" fmla="*/ 227 w 360"/>
              <a:gd name="T5" fmla="*/ 520 h 542"/>
              <a:gd name="T6" fmla="*/ 133 w 360"/>
              <a:gd name="T7" fmla="*/ 520 h 542"/>
              <a:gd name="T8" fmla="*/ 133 w 360"/>
              <a:gd name="T9" fmla="*/ 426 h 542"/>
              <a:gd name="T10" fmla="*/ 25 w 360"/>
              <a:gd name="T11" fmla="*/ 426 h 542"/>
              <a:gd name="T12" fmla="*/ 25 w 360"/>
              <a:gd name="T13" fmla="*/ 318 h 542"/>
              <a:gd name="T14" fmla="*/ 120 w 360"/>
              <a:gd name="T15" fmla="*/ 318 h 542"/>
              <a:gd name="T16" fmla="*/ 120 w 360"/>
              <a:gd name="T17" fmla="*/ 224 h 542"/>
              <a:gd name="T18" fmla="*/ 25 w 360"/>
              <a:gd name="T19" fmla="*/ 224 h 542"/>
              <a:gd name="T20" fmla="*/ 25 w 360"/>
              <a:gd name="T21" fmla="*/ 116 h 542"/>
              <a:gd name="T22" fmla="*/ 133 w 360"/>
              <a:gd name="T23" fmla="*/ 116 h 542"/>
              <a:gd name="T24" fmla="*/ 133 w 360"/>
              <a:gd name="T25" fmla="*/ 22 h 542"/>
              <a:gd name="T26" fmla="*/ 227 w 360"/>
              <a:gd name="T27" fmla="*/ 22 h 542"/>
              <a:gd name="T28" fmla="*/ 227 w 360"/>
              <a:gd name="T29" fmla="*/ 116 h 542"/>
              <a:gd name="T30" fmla="*/ 335 w 360"/>
              <a:gd name="T31" fmla="*/ 116 h 542"/>
              <a:gd name="T32" fmla="*/ 335 w 360"/>
              <a:gd name="T33" fmla="*/ 224 h 542"/>
              <a:gd name="T34" fmla="*/ 241 w 360"/>
              <a:gd name="T35" fmla="*/ 224 h 542"/>
              <a:gd name="T36" fmla="*/ 241 w 360"/>
              <a:gd name="T37" fmla="*/ 318 h 542"/>
              <a:gd name="T38" fmla="*/ 335 w 360"/>
              <a:gd name="T39" fmla="*/ 318 h 542"/>
              <a:gd name="T40" fmla="*/ 335 w 360"/>
              <a:gd name="T41" fmla="*/ 426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0" h="542">
                <a:moveTo>
                  <a:pt x="335" y="426"/>
                </a:moveTo>
                <a:cubicBezTo>
                  <a:pt x="335" y="426"/>
                  <a:pt x="253" y="400"/>
                  <a:pt x="227" y="426"/>
                </a:cubicBezTo>
                <a:cubicBezTo>
                  <a:pt x="205" y="448"/>
                  <a:pt x="249" y="498"/>
                  <a:pt x="227" y="520"/>
                </a:cubicBezTo>
                <a:cubicBezTo>
                  <a:pt x="205" y="542"/>
                  <a:pt x="155" y="542"/>
                  <a:pt x="133" y="520"/>
                </a:cubicBezTo>
                <a:cubicBezTo>
                  <a:pt x="111" y="498"/>
                  <a:pt x="155" y="448"/>
                  <a:pt x="133" y="426"/>
                </a:cubicBezTo>
                <a:cubicBezTo>
                  <a:pt x="108" y="400"/>
                  <a:pt x="25" y="426"/>
                  <a:pt x="25" y="426"/>
                </a:cubicBezTo>
                <a:cubicBezTo>
                  <a:pt x="25" y="426"/>
                  <a:pt x="0" y="343"/>
                  <a:pt x="25" y="318"/>
                </a:cubicBezTo>
                <a:cubicBezTo>
                  <a:pt x="47" y="296"/>
                  <a:pt x="97" y="340"/>
                  <a:pt x="120" y="318"/>
                </a:cubicBezTo>
                <a:cubicBezTo>
                  <a:pt x="142" y="296"/>
                  <a:pt x="142" y="246"/>
                  <a:pt x="120" y="224"/>
                </a:cubicBezTo>
                <a:cubicBezTo>
                  <a:pt x="97" y="202"/>
                  <a:pt x="47" y="246"/>
                  <a:pt x="25" y="224"/>
                </a:cubicBezTo>
                <a:cubicBezTo>
                  <a:pt x="0" y="198"/>
                  <a:pt x="25" y="116"/>
                  <a:pt x="25" y="116"/>
                </a:cubicBezTo>
                <a:cubicBezTo>
                  <a:pt x="25" y="116"/>
                  <a:pt x="108" y="141"/>
                  <a:pt x="133" y="116"/>
                </a:cubicBezTo>
                <a:cubicBezTo>
                  <a:pt x="155" y="94"/>
                  <a:pt x="111" y="44"/>
                  <a:pt x="133" y="22"/>
                </a:cubicBezTo>
                <a:cubicBezTo>
                  <a:pt x="155" y="0"/>
                  <a:pt x="205" y="0"/>
                  <a:pt x="227" y="22"/>
                </a:cubicBezTo>
                <a:cubicBezTo>
                  <a:pt x="249" y="44"/>
                  <a:pt x="205" y="94"/>
                  <a:pt x="227" y="116"/>
                </a:cubicBezTo>
                <a:cubicBezTo>
                  <a:pt x="253" y="141"/>
                  <a:pt x="335" y="116"/>
                  <a:pt x="335" y="116"/>
                </a:cubicBezTo>
                <a:cubicBezTo>
                  <a:pt x="335" y="116"/>
                  <a:pt x="360" y="198"/>
                  <a:pt x="335" y="224"/>
                </a:cubicBezTo>
                <a:cubicBezTo>
                  <a:pt x="313" y="246"/>
                  <a:pt x="263" y="202"/>
                  <a:pt x="241" y="224"/>
                </a:cubicBezTo>
                <a:cubicBezTo>
                  <a:pt x="218" y="246"/>
                  <a:pt x="218" y="296"/>
                  <a:pt x="241" y="318"/>
                </a:cubicBezTo>
                <a:cubicBezTo>
                  <a:pt x="263" y="340"/>
                  <a:pt x="313" y="296"/>
                  <a:pt x="335" y="318"/>
                </a:cubicBezTo>
                <a:cubicBezTo>
                  <a:pt x="360" y="343"/>
                  <a:pt x="335" y="426"/>
                  <a:pt x="335" y="426"/>
                </a:cubicBezTo>
                <a:close/>
              </a:path>
            </a:pathLst>
          </a:custGeom>
          <a:solidFill>
            <a:srgbClr val="E7678C"/>
          </a:solidFill>
          <a:ln w="38100" cap="flat">
            <a:solidFill>
              <a:srgbClr val="FCE6DA"/>
            </a:solidFill>
            <a:prstDash val="solid"/>
            <a:miter lim="800000"/>
          </a:ln>
        </p:spPr>
        <p:txBody>
          <a:bodyPr vert="horz" wrap="square" lIns="60960" tIns="30480" rIns="60960" bIns="30480" numCol="1" anchor="t" anchorCtr="0" compatLnSpc="1"/>
          <a:lstStyle/>
          <a:p>
            <a:endParaRPr lang="uk-UA" sz="1200"/>
          </a:p>
        </p:txBody>
      </p:sp>
      <p:sp>
        <p:nvSpPr>
          <p:cNvPr id="17" name="Freeform 32"/>
          <p:cNvSpPr/>
          <p:nvPr/>
        </p:nvSpPr>
        <p:spPr bwMode="auto">
          <a:xfrm>
            <a:off x="5542166" y="3880358"/>
            <a:ext cx="2604307" cy="1734264"/>
          </a:xfrm>
          <a:custGeom>
            <a:avLst/>
            <a:gdLst>
              <a:gd name="T0" fmla="*/ 116 w 542"/>
              <a:gd name="T1" fmla="*/ 335 h 361"/>
              <a:gd name="T2" fmla="*/ 116 w 542"/>
              <a:gd name="T3" fmla="*/ 228 h 361"/>
              <a:gd name="T4" fmla="*/ 22 w 542"/>
              <a:gd name="T5" fmla="*/ 228 h 361"/>
              <a:gd name="T6" fmla="*/ 22 w 542"/>
              <a:gd name="T7" fmla="*/ 133 h 361"/>
              <a:gd name="T8" fmla="*/ 116 w 542"/>
              <a:gd name="T9" fmla="*/ 133 h 361"/>
              <a:gd name="T10" fmla="*/ 116 w 542"/>
              <a:gd name="T11" fmla="*/ 26 h 361"/>
              <a:gd name="T12" fmla="*/ 224 w 542"/>
              <a:gd name="T13" fmla="*/ 26 h 361"/>
              <a:gd name="T14" fmla="*/ 224 w 542"/>
              <a:gd name="T15" fmla="*/ 120 h 361"/>
              <a:gd name="T16" fmla="*/ 318 w 542"/>
              <a:gd name="T17" fmla="*/ 120 h 361"/>
              <a:gd name="T18" fmla="*/ 318 w 542"/>
              <a:gd name="T19" fmla="*/ 26 h 361"/>
              <a:gd name="T20" fmla="*/ 426 w 542"/>
              <a:gd name="T21" fmla="*/ 26 h 361"/>
              <a:gd name="T22" fmla="*/ 426 w 542"/>
              <a:gd name="T23" fmla="*/ 133 h 361"/>
              <a:gd name="T24" fmla="*/ 520 w 542"/>
              <a:gd name="T25" fmla="*/ 133 h 361"/>
              <a:gd name="T26" fmla="*/ 520 w 542"/>
              <a:gd name="T27" fmla="*/ 228 h 361"/>
              <a:gd name="T28" fmla="*/ 426 w 542"/>
              <a:gd name="T29" fmla="*/ 228 h 361"/>
              <a:gd name="T30" fmla="*/ 426 w 542"/>
              <a:gd name="T31" fmla="*/ 335 h 361"/>
              <a:gd name="T32" fmla="*/ 318 w 542"/>
              <a:gd name="T33" fmla="*/ 335 h 361"/>
              <a:gd name="T34" fmla="*/ 318 w 542"/>
              <a:gd name="T35" fmla="*/ 241 h 361"/>
              <a:gd name="T36" fmla="*/ 224 w 542"/>
              <a:gd name="T37" fmla="*/ 241 h 361"/>
              <a:gd name="T38" fmla="*/ 224 w 542"/>
              <a:gd name="T39" fmla="*/ 335 h 361"/>
              <a:gd name="T40" fmla="*/ 116 w 542"/>
              <a:gd name="T41" fmla="*/ 335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2" h="361">
                <a:moveTo>
                  <a:pt x="116" y="335"/>
                </a:moveTo>
                <a:cubicBezTo>
                  <a:pt x="116" y="335"/>
                  <a:pt x="142" y="253"/>
                  <a:pt x="116" y="228"/>
                </a:cubicBezTo>
                <a:cubicBezTo>
                  <a:pt x="94" y="205"/>
                  <a:pt x="44" y="250"/>
                  <a:pt x="22" y="228"/>
                </a:cubicBezTo>
                <a:cubicBezTo>
                  <a:pt x="0" y="205"/>
                  <a:pt x="0" y="156"/>
                  <a:pt x="22" y="133"/>
                </a:cubicBezTo>
                <a:cubicBezTo>
                  <a:pt x="44" y="111"/>
                  <a:pt x="94" y="156"/>
                  <a:pt x="116" y="133"/>
                </a:cubicBezTo>
                <a:cubicBezTo>
                  <a:pt x="142" y="108"/>
                  <a:pt x="116" y="26"/>
                  <a:pt x="116" y="26"/>
                </a:cubicBezTo>
                <a:cubicBezTo>
                  <a:pt x="116" y="26"/>
                  <a:pt x="199" y="0"/>
                  <a:pt x="224" y="26"/>
                </a:cubicBezTo>
                <a:cubicBezTo>
                  <a:pt x="246" y="48"/>
                  <a:pt x="202" y="98"/>
                  <a:pt x="224" y="120"/>
                </a:cubicBezTo>
                <a:cubicBezTo>
                  <a:pt x="246" y="142"/>
                  <a:pt x="296" y="142"/>
                  <a:pt x="318" y="120"/>
                </a:cubicBezTo>
                <a:cubicBezTo>
                  <a:pt x="340" y="98"/>
                  <a:pt x="296" y="48"/>
                  <a:pt x="318" y="26"/>
                </a:cubicBezTo>
                <a:cubicBezTo>
                  <a:pt x="344" y="0"/>
                  <a:pt x="426" y="26"/>
                  <a:pt x="426" y="26"/>
                </a:cubicBezTo>
                <a:cubicBezTo>
                  <a:pt x="426" y="26"/>
                  <a:pt x="401" y="108"/>
                  <a:pt x="426" y="133"/>
                </a:cubicBezTo>
                <a:cubicBezTo>
                  <a:pt x="448" y="156"/>
                  <a:pt x="498" y="111"/>
                  <a:pt x="520" y="133"/>
                </a:cubicBezTo>
                <a:cubicBezTo>
                  <a:pt x="542" y="156"/>
                  <a:pt x="542" y="205"/>
                  <a:pt x="520" y="228"/>
                </a:cubicBezTo>
                <a:cubicBezTo>
                  <a:pt x="498" y="250"/>
                  <a:pt x="448" y="205"/>
                  <a:pt x="426" y="228"/>
                </a:cubicBezTo>
                <a:cubicBezTo>
                  <a:pt x="401" y="253"/>
                  <a:pt x="426" y="335"/>
                  <a:pt x="426" y="335"/>
                </a:cubicBezTo>
                <a:cubicBezTo>
                  <a:pt x="426" y="335"/>
                  <a:pt x="344" y="361"/>
                  <a:pt x="318" y="335"/>
                </a:cubicBezTo>
                <a:cubicBezTo>
                  <a:pt x="296" y="313"/>
                  <a:pt x="340" y="263"/>
                  <a:pt x="318" y="241"/>
                </a:cubicBezTo>
                <a:cubicBezTo>
                  <a:pt x="296" y="219"/>
                  <a:pt x="246" y="219"/>
                  <a:pt x="224" y="241"/>
                </a:cubicBezTo>
                <a:cubicBezTo>
                  <a:pt x="202" y="263"/>
                  <a:pt x="246" y="313"/>
                  <a:pt x="224" y="335"/>
                </a:cubicBezTo>
                <a:cubicBezTo>
                  <a:pt x="199" y="361"/>
                  <a:pt x="116" y="335"/>
                  <a:pt x="116" y="335"/>
                </a:cubicBezTo>
                <a:close/>
              </a:path>
            </a:pathLst>
          </a:custGeom>
          <a:solidFill>
            <a:srgbClr val="A4D1E4"/>
          </a:solidFill>
          <a:ln w="38100" cap="flat">
            <a:solidFill>
              <a:srgbClr val="FCE6DA"/>
            </a:solidFill>
            <a:prstDash val="solid"/>
            <a:miter lim="800000"/>
          </a:ln>
        </p:spPr>
        <p:txBody>
          <a:bodyPr vert="horz" wrap="square" lIns="60960" tIns="30480" rIns="60960" bIns="30480" numCol="1" anchor="t" anchorCtr="0" compatLnSpc="1"/>
          <a:lstStyle/>
          <a:p>
            <a:endParaRPr lang="uk-UA" sz="1200"/>
          </a:p>
        </p:txBody>
      </p:sp>
      <p:sp>
        <p:nvSpPr>
          <p:cNvPr id="18" name="Freeform 34"/>
          <p:cNvSpPr/>
          <p:nvPr/>
        </p:nvSpPr>
        <p:spPr bwMode="auto">
          <a:xfrm>
            <a:off x="4050871" y="2394884"/>
            <a:ext cx="2610127" cy="1728444"/>
          </a:xfrm>
          <a:custGeom>
            <a:avLst/>
            <a:gdLst>
              <a:gd name="T0" fmla="*/ 117 w 543"/>
              <a:gd name="T1" fmla="*/ 335 h 360"/>
              <a:gd name="T2" fmla="*/ 117 w 543"/>
              <a:gd name="T3" fmla="*/ 227 h 360"/>
              <a:gd name="T4" fmla="*/ 22 w 543"/>
              <a:gd name="T5" fmla="*/ 227 h 360"/>
              <a:gd name="T6" fmla="*/ 22 w 543"/>
              <a:gd name="T7" fmla="*/ 133 h 360"/>
              <a:gd name="T8" fmla="*/ 117 w 543"/>
              <a:gd name="T9" fmla="*/ 133 h 360"/>
              <a:gd name="T10" fmla="*/ 117 w 543"/>
              <a:gd name="T11" fmla="*/ 25 h 360"/>
              <a:gd name="T12" fmla="*/ 224 w 543"/>
              <a:gd name="T13" fmla="*/ 25 h 360"/>
              <a:gd name="T14" fmla="*/ 224 w 543"/>
              <a:gd name="T15" fmla="*/ 119 h 360"/>
              <a:gd name="T16" fmla="*/ 319 w 543"/>
              <a:gd name="T17" fmla="*/ 119 h 360"/>
              <a:gd name="T18" fmla="*/ 319 w 543"/>
              <a:gd name="T19" fmla="*/ 25 h 360"/>
              <a:gd name="T20" fmla="*/ 426 w 543"/>
              <a:gd name="T21" fmla="*/ 25 h 360"/>
              <a:gd name="T22" fmla="*/ 426 w 543"/>
              <a:gd name="T23" fmla="*/ 133 h 360"/>
              <a:gd name="T24" fmla="*/ 521 w 543"/>
              <a:gd name="T25" fmla="*/ 133 h 360"/>
              <a:gd name="T26" fmla="*/ 521 w 543"/>
              <a:gd name="T27" fmla="*/ 227 h 360"/>
              <a:gd name="T28" fmla="*/ 426 w 543"/>
              <a:gd name="T29" fmla="*/ 227 h 360"/>
              <a:gd name="T30" fmla="*/ 426 w 543"/>
              <a:gd name="T31" fmla="*/ 335 h 360"/>
              <a:gd name="T32" fmla="*/ 319 w 543"/>
              <a:gd name="T33" fmla="*/ 335 h 360"/>
              <a:gd name="T34" fmla="*/ 319 w 543"/>
              <a:gd name="T35" fmla="*/ 240 h 360"/>
              <a:gd name="T36" fmla="*/ 224 w 543"/>
              <a:gd name="T37" fmla="*/ 240 h 360"/>
              <a:gd name="T38" fmla="*/ 224 w 543"/>
              <a:gd name="T39" fmla="*/ 335 h 360"/>
              <a:gd name="T40" fmla="*/ 117 w 543"/>
              <a:gd name="T41" fmla="*/ 33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3" h="360">
                <a:moveTo>
                  <a:pt x="117" y="335"/>
                </a:moveTo>
                <a:cubicBezTo>
                  <a:pt x="117" y="335"/>
                  <a:pt x="142" y="252"/>
                  <a:pt x="117" y="227"/>
                </a:cubicBezTo>
                <a:cubicBezTo>
                  <a:pt x="94" y="205"/>
                  <a:pt x="45" y="249"/>
                  <a:pt x="22" y="227"/>
                </a:cubicBezTo>
                <a:cubicBezTo>
                  <a:pt x="0" y="205"/>
                  <a:pt x="0" y="155"/>
                  <a:pt x="22" y="133"/>
                </a:cubicBezTo>
                <a:cubicBezTo>
                  <a:pt x="45" y="111"/>
                  <a:pt x="94" y="155"/>
                  <a:pt x="117" y="133"/>
                </a:cubicBezTo>
                <a:cubicBezTo>
                  <a:pt x="142" y="107"/>
                  <a:pt x="117" y="25"/>
                  <a:pt x="117" y="25"/>
                </a:cubicBezTo>
                <a:cubicBezTo>
                  <a:pt x="117" y="25"/>
                  <a:pt x="199" y="0"/>
                  <a:pt x="224" y="25"/>
                </a:cubicBezTo>
                <a:cubicBezTo>
                  <a:pt x="246" y="47"/>
                  <a:pt x="202" y="97"/>
                  <a:pt x="224" y="119"/>
                </a:cubicBezTo>
                <a:cubicBezTo>
                  <a:pt x="246" y="142"/>
                  <a:pt x="296" y="142"/>
                  <a:pt x="319" y="119"/>
                </a:cubicBezTo>
                <a:cubicBezTo>
                  <a:pt x="341" y="97"/>
                  <a:pt x="296" y="47"/>
                  <a:pt x="319" y="25"/>
                </a:cubicBezTo>
                <a:cubicBezTo>
                  <a:pt x="344" y="0"/>
                  <a:pt x="426" y="25"/>
                  <a:pt x="426" y="25"/>
                </a:cubicBezTo>
                <a:cubicBezTo>
                  <a:pt x="426" y="25"/>
                  <a:pt x="401" y="107"/>
                  <a:pt x="426" y="133"/>
                </a:cubicBezTo>
                <a:cubicBezTo>
                  <a:pt x="448" y="155"/>
                  <a:pt x="498" y="111"/>
                  <a:pt x="521" y="133"/>
                </a:cubicBezTo>
                <a:cubicBezTo>
                  <a:pt x="543" y="155"/>
                  <a:pt x="543" y="205"/>
                  <a:pt x="521" y="227"/>
                </a:cubicBezTo>
                <a:cubicBezTo>
                  <a:pt x="498" y="249"/>
                  <a:pt x="448" y="205"/>
                  <a:pt x="426" y="227"/>
                </a:cubicBezTo>
                <a:cubicBezTo>
                  <a:pt x="401" y="252"/>
                  <a:pt x="426" y="335"/>
                  <a:pt x="426" y="335"/>
                </a:cubicBezTo>
                <a:cubicBezTo>
                  <a:pt x="426" y="335"/>
                  <a:pt x="344" y="360"/>
                  <a:pt x="319" y="335"/>
                </a:cubicBezTo>
                <a:cubicBezTo>
                  <a:pt x="296" y="313"/>
                  <a:pt x="341" y="263"/>
                  <a:pt x="319" y="240"/>
                </a:cubicBezTo>
                <a:cubicBezTo>
                  <a:pt x="296" y="218"/>
                  <a:pt x="246" y="218"/>
                  <a:pt x="224" y="240"/>
                </a:cubicBezTo>
                <a:cubicBezTo>
                  <a:pt x="202" y="263"/>
                  <a:pt x="246" y="313"/>
                  <a:pt x="224" y="335"/>
                </a:cubicBezTo>
                <a:cubicBezTo>
                  <a:pt x="199" y="360"/>
                  <a:pt x="117" y="335"/>
                  <a:pt x="117" y="335"/>
                </a:cubicBezTo>
                <a:close/>
              </a:path>
            </a:pathLst>
          </a:custGeom>
          <a:solidFill>
            <a:srgbClr val="BE85B7"/>
          </a:solidFill>
          <a:ln w="38100" cap="flat">
            <a:solidFill>
              <a:srgbClr val="FCE6DA"/>
            </a:solidFill>
            <a:prstDash val="solid"/>
            <a:miter lim="800000"/>
          </a:ln>
        </p:spPr>
        <p:txBody>
          <a:bodyPr vert="horz" wrap="square" lIns="60960" tIns="30480" rIns="60960" bIns="30480" numCol="1" anchor="t" anchorCtr="0" compatLnSpc="1"/>
          <a:lstStyle/>
          <a:p>
            <a:endParaRPr lang="uk-UA" sz="1200"/>
          </a:p>
        </p:txBody>
      </p:sp>
      <p:sp>
        <p:nvSpPr>
          <p:cNvPr id="19" name="Freeform 36"/>
          <p:cNvSpPr/>
          <p:nvPr/>
        </p:nvSpPr>
        <p:spPr bwMode="auto">
          <a:xfrm>
            <a:off x="4488802" y="3443882"/>
            <a:ext cx="1734264" cy="2607216"/>
          </a:xfrm>
          <a:custGeom>
            <a:avLst/>
            <a:gdLst>
              <a:gd name="T0" fmla="*/ 335 w 361"/>
              <a:gd name="T1" fmla="*/ 426 h 543"/>
              <a:gd name="T2" fmla="*/ 228 w 361"/>
              <a:gd name="T3" fmla="*/ 426 h 543"/>
              <a:gd name="T4" fmla="*/ 228 w 361"/>
              <a:gd name="T5" fmla="*/ 521 h 543"/>
              <a:gd name="T6" fmla="*/ 133 w 361"/>
              <a:gd name="T7" fmla="*/ 521 h 543"/>
              <a:gd name="T8" fmla="*/ 133 w 361"/>
              <a:gd name="T9" fmla="*/ 426 h 543"/>
              <a:gd name="T10" fmla="*/ 26 w 361"/>
              <a:gd name="T11" fmla="*/ 426 h 543"/>
              <a:gd name="T12" fmla="*/ 26 w 361"/>
              <a:gd name="T13" fmla="*/ 319 h 543"/>
              <a:gd name="T14" fmla="*/ 120 w 361"/>
              <a:gd name="T15" fmla="*/ 319 h 543"/>
              <a:gd name="T16" fmla="*/ 120 w 361"/>
              <a:gd name="T17" fmla="*/ 224 h 543"/>
              <a:gd name="T18" fmla="*/ 26 w 361"/>
              <a:gd name="T19" fmla="*/ 224 h 543"/>
              <a:gd name="T20" fmla="*/ 26 w 361"/>
              <a:gd name="T21" fmla="*/ 117 h 543"/>
              <a:gd name="T22" fmla="*/ 133 w 361"/>
              <a:gd name="T23" fmla="*/ 117 h 543"/>
              <a:gd name="T24" fmla="*/ 133 w 361"/>
              <a:gd name="T25" fmla="*/ 22 h 543"/>
              <a:gd name="T26" fmla="*/ 228 w 361"/>
              <a:gd name="T27" fmla="*/ 22 h 543"/>
              <a:gd name="T28" fmla="*/ 228 w 361"/>
              <a:gd name="T29" fmla="*/ 117 h 543"/>
              <a:gd name="T30" fmla="*/ 335 w 361"/>
              <a:gd name="T31" fmla="*/ 117 h 543"/>
              <a:gd name="T32" fmla="*/ 335 w 361"/>
              <a:gd name="T33" fmla="*/ 224 h 543"/>
              <a:gd name="T34" fmla="*/ 241 w 361"/>
              <a:gd name="T35" fmla="*/ 224 h 543"/>
              <a:gd name="T36" fmla="*/ 241 w 361"/>
              <a:gd name="T37" fmla="*/ 319 h 543"/>
              <a:gd name="T38" fmla="*/ 335 w 361"/>
              <a:gd name="T39" fmla="*/ 319 h 543"/>
              <a:gd name="T40" fmla="*/ 335 w 361"/>
              <a:gd name="T41" fmla="*/ 426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1" h="543">
                <a:moveTo>
                  <a:pt x="335" y="426"/>
                </a:moveTo>
                <a:cubicBezTo>
                  <a:pt x="335" y="426"/>
                  <a:pt x="253" y="401"/>
                  <a:pt x="228" y="426"/>
                </a:cubicBezTo>
                <a:cubicBezTo>
                  <a:pt x="205" y="449"/>
                  <a:pt x="250" y="498"/>
                  <a:pt x="228" y="521"/>
                </a:cubicBezTo>
                <a:cubicBezTo>
                  <a:pt x="205" y="543"/>
                  <a:pt x="155" y="543"/>
                  <a:pt x="133" y="521"/>
                </a:cubicBezTo>
                <a:cubicBezTo>
                  <a:pt x="111" y="498"/>
                  <a:pt x="155" y="449"/>
                  <a:pt x="133" y="426"/>
                </a:cubicBezTo>
                <a:cubicBezTo>
                  <a:pt x="108" y="401"/>
                  <a:pt x="26" y="426"/>
                  <a:pt x="26" y="426"/>
                </a:cubicBezTo>
                <a:cubicBezTo>
                  <a:pt x="26" y="426"/>
                  <a:pt x="0" y="344"/>
                  <a:pt x="26" y="319"/>
                </a:cubicBezTo>
                <a:cubicBezTo>
                  <a:pt x="48" y="296"/>
                  <a:pt x="98" y="341"/>
                  <a:pt x="120" y="319"/>
                </a:cubicBezTo>
                <a:cubicBezTo>
                  <a:pt x="142" y="296"/>
                  <a:pt x="142" y="247"/>
                  <a:pt x="120" y="224"/>
                </a:cubicBezTo>
                <a:cubicBezTo>
                  <a:pt x="98" y="202"/>
                  <a:pt x="48" y="247"/>
                  <a:pt x="26" y="224"/>
                </a:cubicBezTo>
                <a:cubicBezTo>
                  <a:pt x="0" y="199"/>
                  <a:pt x="26" y="117"/>
                  <a:pt x="26" y="117"/>
                </a:cubicBezTo>
                <a:cubicBezTo>
                  <a:pt x="26" y="117"/>
                  <a:pt x="108" y="142"/>
                  <a:pt x="133" y="117"/>
                </a:cubicBezTo>
                <a:cubicBezTo>
                  <a:pt x="155" y="95"/>
                  <a:pt x="111" y="45"/>
                  <a:pt x="133" y="22"/>
                </a:cubicBezTo>
                <a:cubicBezTo>
                  <a:pt x="155" y="0"/>
                  <a:pt x="205" y="0"/>
                  <a:pt x="228" y="22"/>
                </a:cubicBezTo>
                <a:cubicBezTo>
                  <a:pt x="250" y="45"/>
                  <a:pt x="205" y="95"/>
                  <a:pt x="228" y="117"/>
                </a:cubicBezTo>
                <a:cubicBezTo>
                  <a:pt x="253" y="142"/>
                  <a:pt x="335" y="117"/>
                  <a:pt x="335" y="117"/>
                </a:cubicBezTo>
                <a:cubicBezTo>
                  <a:pt x="335" y="117"/>
                  <a:pt x="361" y="199"/>
                  <a:pt x="335" y="224"/>
                </a:cubicBezTo>
                <a:cubicBezTo>
                  <a:pt x="313" y="247"/>
                  <a:pt x="263" y="202"/>
                  <a:pt x="241" y="224"/>
                </a:cubicBezTo>
                <a:cubicBezTo>
                  <a:pt x="219" y="247"/>
                  <a:pt x="219" y="296"/>
                  <a:pt x="241" y="319"/>
                </a:cubicBezTo>
                <a:cubicBezTo>
                  <a:pt x="263" y="341"/>
                  <a:pt x="313" y="296"/>
                  <a:pt x="335" y="319"/>
                </a:cubicBezTo>
                <a:cubicBezTo>
                  <a:pt x="361" y="344"/>
                  <a:pt x="335" y="426"/>
                  <a:pt x="335" y="426"/>
                </a:cubicBezTo>
                <a:close/>
              </a:path>
            </a:pathLst>
          </a:custGeom>
          <a:solidFill>
            <a:srgbClr val="B4CF56"/>
          </a:solidFill>
          <a:ln w="38100" cap="flat">
            <a:solidFill>
              <a:srgbClr val="FCE6DA"/>
            </a:solidFill>
            <a:prstDash val="solid"/>
            <a:miter lim="800000"/>
          </a:ln>
        </p:spPr>
        <p:txBody>
          <a:bodyPr vert="horz" wrap="square" lIns="60960" tIns="30480" rIns="60960" bIns="30480" numCol="1" anchor="t" anchorCtr="0" compatLnSpc="1"/>
          <a:lstStyle/>
          <a:p>
            <a:endParaRPr lang="uk-UA" sz="1200"/>
          </a:p>
        </p:txBody>
      </p:sp>
      <p:sp>
        <p:nvSpPr>
          <p:cNvPr id="20" name="文本框 19"/>
          <p:cNvSpPr txBox="1"/>
          <p:nvPr/>
        </p:nvSpPr>
        <p:spPr>
          <a:xfrm>
            <a:off x="8847607" y="491226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8741" y="253848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2858" y="4912268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47607" y="254175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840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577756" y="484273"/>
            <a:ext cx="1128294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424071" y="241707"/>
            <a:ext cx="3718916" cy="6291618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3041376" y="5237727"/>
            <a:ext cx="3718916" cy="1517374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0" y="13255"/>
            <a:ext cx="634844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896111" y="2734480"/>
            <a:ext cx="621042" cy="649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865650" y="4274306"/>
            <a:ext cx="621042" cy="6492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8911533" y="2734480"/>
            <a:ext cx="621042" cy="6492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8896302" y="4274306"/>
            <a:ext cx="621042" cy="6492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605960" y="271025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个人信息</a:t>
            </a:r>
            <a:endParaRPr lang="zh-CN" altLang="en-US" sz="32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6260" y="2710252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岗位认知</a:t>
            </a:r>
            <a:endParaRPr lang="zh-CN" altLang="en-US" sz="32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5959" y="427430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胜任能力</a:t>
            </a:r>
            <a:endParaRPr lang="zh-CN" altLang="en-US" sz="32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86260" y="427430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规划展望</a:t>
            </a:r>
            <a:endParaRPr lang="zh-CN" altLang="en-US" sz="32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33607" y="760067"/>
            <a:ext cx="4274608" cy="1460027"/>
            <a:chOff x="6433607" y="760067"/>
            <a:chExt cx="4274608" cy="146002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16230" flipH="1">
              <a:off x="6433607" y="760067"/>
              <a:ext cx="4274608" cy="1460027"/>
            </a:xfrm>
            <a:prstGeom prst="rect">
              <a:avLst/>
            </a:prstGeom>
          </p:spPr>
        </p:pic>
        <p:sp>
          <p:nvSpPr>
            <p:cNvPr id="22" name="文本框 20"/>
            <p:cNvSpPr>
              <a:spLocks noChangeArrowheads="1"/>
            </p:cNvSpPr>
            <p:nvPr/>
          </p:nvSpPr>
          <p:spPr bwMode="auto">
            <a:xfrm>
              <a:off x="7576888" y="876430"/>
              <a:ext cx="198804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目  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 录</a:t>
              </a:r>
              <a:endParaRPr lang="en-US" altLang="en-US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54415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自我分析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2058656" y="5036213"/>
            <a:ext cx="279260" cy="241179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BE85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4678982" y="5036213"/>
            <a:ext cx="279260" cy="241179"/>
          </a:xfrm>
          <a:custGeom>
            <a:avLst/>
            <a:gdLst>
              <a:gd name="T0" fmla="*/ 24 w 65"/>
              <a:gd name="T1" fmla="*/ 0 h 56"/>
              <a:gd name="T2" fmla="*/ 40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3 w 65"/>
              <a:gd name="T9" fmla="*/ 22 h 56"/>
              <a:gd name="T10" fmla="*/ 45 w 65"/>
              <a:gd name="T11" fmla="*/ 36 h 56"/>
              <a:gd name="T12" fmla="*/ 36 w 65"/>
              <a:gd name="T13" fmla="*/ 52 h 56"/>
              <a:gd name="T14" fmla="*/ 28 w 65"/>
              <a:gd name="T15" fmla="*/ 52 h 56"/>
              <a:gd name="T16" fmla="*/ 19 w 65"/>
              <a:gd name="T17" fmla="*/ 36 h 56"/>
              <a:gd name="T18" fmla="*/ 11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4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4" y="0"/>
                </a:moveTo>
                <a:cubicBezTo>
                  <a:pt x="29" y="0"/>
                  <a:pt x="36" y="0"/>
                  <a:pt x="4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5" y="3"/>
                  <a:pt x="63" y="6"/>
                </a:cubicBezTo>
                <a:cubicBezTo>
                  <a:pt x="53" y="22"/>
                  <a:pt x="53" y="22"/>
                  <a:pt x="53" y="22"/>
                </a:cubicBezTo>
                <a:cubicBezTo>
                  <a:pt x="51" y="26"/>
                  <a:pt x="48" y="32"/>
                  <a:pt x="45" y="36"/>
                </a:cubicBezTo>
                <a:cubicBezTo>
                  <a:pt x="36" y="52"/>
                  <a:pt x="36" y="52"/>
                  <a:pt x="36" y="52"/>
                </a:cubicBezTo>
                <a:cubicBezTo>
                  <a:pt x="34" y="56"/>
                  <a:pt x="30" y="56"/>
                  <a:pt x="28" y="52"/>
                </a:cubicBezTo>
                <a:cubicBezTo>
                  <a:pt x="19" y="36"/>
                  <a:pt x="19" y="36"/>
                  <a:pt x="19" y="36"/>
                </a:cubicBezTo>
                <a:cubicBezTo>
                  <a:pt x="17" y="32"/>
                  <a:pt x="13" y="26"/>
                  <a:pt x="11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1" y="0"/>
                  <a:pt x="6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E7678C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7313816" y="5036213"/>
            <a:ext cx="282886" cy="241179"/>
          </a:xfrm>
          <a:custGeom>
            <a:avLst/>
            <a:gdLst>
              <a:gd name="T0" fmla="*/ 25 w 66"/>
              <a:gd name="T1" fmla="*/ 0 h 56"/>
              <a:gd name="T2" fmla="*/ 41 w 66"/>
              <a:gd name="T3" fmla="*/ 0 h 56"/>
              <a:gd name="T4" fmla="*/ 59 w 66"/>
              <a:gd name="T5" fmla="*/ 0 h 56"/>
              <a:gd name="T6" fmla="*/ 63 w 66"/>
              <a:gd name="T7" fmla="*/ 6 h 56"/>
              <a:gd name="T8" fmla="*/ 54 w 66"/>
              <a:gd name="T9" fmla="*/ 22 h 56"/>
              <a:gd name="T10" fmla="*/ 46 w 66"/>
              <a:gd name="T11" fmla="*/ 36 h 56"/>
              <a:gd name="T12" fmla="*/ 37 w 66"/>
              <a:gd name="T13" fmla="*/ 52 h 56"/>
              <a:gd name="T14" fmla="*/ 29 w 66"/>
              <a:gd name="T15" fmla="*/ 52 h 56"/>
              <a:gd name="T16" fmla="*/ 20 w 66"/>
              <a:gd name="T17" fmla="*/ 36 h 56"/>
              <a:gd name="T18" fmla="*/ 12 w 66"/>
              <a:gd name="T19" fmla="*/ 22 h 56"/>
              <a:gd name="T20" fmla="*/ 2 w 66"/>
              <a:gd name="T21" fmla="*/ 6 h 56"/>
              <a:gd name="T22" fmla="*/ 6 w 66"/>
              <a:gd name="T23" fmla="*/ 0 h 56"/>
              <a:gd name="T24" fmla="*/ 25 w 66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56">
                <a:moveTo>
                  <a:pt x="25" y="0"/>
                </a:moveTo>
                <a:cubicBezTo>
                  <a:pt x="29" y="0"/>
                  <a:pt x="37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6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A4D1E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9908755" y="5036213"/>
            <a:ext cx="279260" cy="241179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B4CF5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1029692" y="55279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3616220" y="55279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6202748" y="55279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单击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8959544" y="55279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913212" y="2658879"/>
            <a:ext cx="2170610" cy="2179676"/>
            <a:chOff x="8913212" y="2354079"/>
            <a:chExt cx="2170610" cy="2179676"/>
          </a:xfrm>
        </p:grpSpPr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8913212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B4CF5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9223300" y="2673233"/>
              <a:ext cx="1564942" cy="1572196"/>
            </a:xfrm>
            <a:prstGeom prst="ellipse">
              <a:avLst/>
            </a:prstGeom>
            <a:solidFill>
              <a:srgbClr val="B4CF56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9722271" y="3086620"/>
              <a:ext cx="608790" cy="714928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710640" y="2658879"/>
            <a:ext cx="2170610" cy="2179676"/>
            <a:chOff x="3710640" y="2354079"/>
            <a:chExt cx="2170610" cy="2179676"/>
          </a:xfrm>
        </p:grpSpPr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3710640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E7678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4015287" y="2673233"/>
              <a:ext cx="1564942" cy="1572196"/>
            </a:xfrm>
            <a:prstGeom prst="ellipse">
              <a:avLst/>
            </a:prstGeom>
            <a:solidFill>
              <a:srgbClr val="E7678C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4468312" y="3139354"/>
              <a:ext cx="605073" cy="635711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01953" y="2658879"/>
            <a:ext cx="2170610" cy="2179676"/>
            <a:chOff x="6301953" y="2354079"/>
            <a:chExt cx="2170610" cy="2179676"/>
          </a:xfrm>
        </p:grpSpPr>
        <p:sp>
          <p:nvSpPr>
            <p:cNvPr id="35" name="Oval 14"/>
            <p:cNvSpPr>
              <a:spLocks noChangeArrowheads="1"/>
            </p:cNvSpPr>
            <p:nvPr/>
          </p:nvSpPr>
          <p:spPr bwMode="auto">
            <a:xfrm>
              <a:off x="6301953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A4D1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6606600" y="2673233"/>
              <a:ext cx="1561316" cy="1572196"/>
            </a:xfrm>
            <a:prstGeom prst="ellipse">
              <a:avLst/>
            </a:prstGeom>
            <a:solidFill>
              <a:srgbClr val="A4D1E4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33"/>
            <p:cNvSpPr>
              <a:spLocks noEditPoints="1"/>
            </p:cNvSpPr>
            <p:nvPr/>
          </p:nvSpPr>
          <p:spPr bwMode="auto">
            <a:xfrm>
              <a:off x="7091684" y="3134149"/>
              <a:ext cx="727150" cy="682917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10261" y="2658879"/>
            <a:ext cx="2170610" cy="2179676"/>
            <a:chOff x="1110261" y="2354079"/>
            <a:chExt cx="2170610" cy="2179676"/>
          </a:xfrm>
        </p:grpSpPr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1110261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BE85B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Oval 20"/>
            <p:cNvSpPr>
              <a:spLocks noChangeArrowheads="1"/>
            </p:cNvSpPr>
            <p:nvPr/>
          </p:nvSpPr>
          <p:spPr bwMode="auto">
            <a:xfrm>
              <a:off x="1426521" y="2673233"/>
              <a:ext cx="1564942" cy="1572196"/>
            </a:xfrm>
            <a:prstGeom prst="ellipse">
              <a:avLst/>
            </a:prstGeom>
            <a:solidFill>
              <a:srgbClr val="BE85B7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45"/>
            <p:cNvSpPr>
              <a:spLocks noEditPoints="1"/>
            </p:cNvSpPr>
            <p:nvPr/>
          </p:nvSpPr>
          <p:spPr bwMode="auto">
            <a:xfrm>
              <a:off x="1944257" y="3014262"/>
              <a:ext cx="590430" cy="760803"/>
            </a:xfrm>
            <a:custGeom>
              <a:avLst/>
              <a:gdLst>
                <a:gd name="T0" fmla="*/ 2 w 491"/>
                <a:gd name="T1" fmla="*/ 492 h 631"/>
                <a:gd name="T2" fmla="*/ 121 w 491"/>
                <a:gd name="T3" fmla="*/ 631 h 631"/>
                <a:gd name="T4" fmla="*/ 122 w 491"/>
                <a:gd name="T5" fmla="*/ 631 h 631"/>
                <a:gd name="T6" fmla="*/ 131 w 491"/>
                <a:gd name="T7" fmla="*/ 631 h 631"/>
                <a:gd name="T8" fmla="*/ 244 w 491"/>
                <a:gd name="T9" fmla="*/ 595 h 631"/>
                <a:gd name="T10" fmla="*/ 247 w 491"/>
                <a:gd name="T11" fmla="*/ 556 h 631"/>
                <a:gd name="T12" fmla="*/ 184 w 491"/>
                <a:gd name="T13" fmla="*/ 498 h 631"/>
                <a:gd name="T14" fmla="*/ 202 w 491"/>
                <a:gd name="T15" fmla="*/ 457 h 631"/>
                <a:gd name="T16" fmla="*/ 162 w 491"/>
                <a:gd name="T17" fmla="*/ 401 h 631"/>
                <a:gd name="T18" fmla="*/ 170 w 491"/>
                <a:gd name="T19" fmla="*/ 372 h 631"/>
                <a:gd name="T20" fmla="*/ 213 w 491"/>
                <a:gd name="T21" fmla="*/ 344 h 631"/>
                <a:gd name="T22" fmla="*/ 198 w 491"/>
                <a:gd name="T23" fmla="*/ 305 h 631"/>
                <a:gd name="T24" fmla="*/ 256 w 491"/>
                <a:gd name="T25" fmla="*/ 246 h 631"/>
                <a:gd name="T26" fmla="*/ 307 w 491"/>
                <a:gd name="T27" fmla="*/ 83 h 631"/>
                <a:gd name="T28" fmla="*/ 2 w 491"/>
                <a:gd name="T29" fmla="*/ 273 h 631"/>
                <a:gd name="T30" fmla="*/ 2 w 491"/>
                <a:gd name="T31" fmla="*/ 492 h 631"/>
                <a:gd name="T32" fmla="*/ 221 w 491"/>
                <a:gd name="T33" fmla="*/ 305 h 631"/>
                <a:gd name="T34" fmla="*/ 256 w 491"/>
                <a:gd name="T35" fmla="*/ 340 h 631"/>
                <a:gd name="T36" fmla="*/ 436 w 491"/>
                <a:gd name="T37" fmla="*/ 340 h 631"/>
                <a:gd name="T38" fmla="*/ 436 w 491"/>
                <a:gd name="T39" fmla="*/ 270 h 631"/>
                <a:gd name="T40" fmla="*/ 265 w 491"/>
                <a:gd name="T41" fmla="*/ 270 h 631"/>
                <a:gd name="T42" fmla="*/ 349 w 491"/>
                <a:gd name="T43" fmla="*/ 366 h 631"/>
                <a:gd name="T44" fmla="*/ 192 w 491"/>
                <a:gd name="T45" fmla="*/ 381 h 631"/>
                <a:gd name="T46" fmla="*/ 221 w 491"/>
                <a:gd name="T47" fmla="*/ 436 h 631"/>
                <a:gd name="T48" fmla="*/ 349 w 491"/>
                <a:gd name="T49" fmla="*/ 436 h 631"/>
                <a:gd name="T50" fmla="*/ 491 w 491"/>
                <a:gd name="T51" fmla="*/ 401 h 631"/>
                <a:gd name="T52" fmla="*/ 349 w 491"/>
                <a:gd name="T53" fmla="*/ 366 h 631"/>
                <a:gd name="T54" fmla="*/ 484 w 491"/>
                <a:gd name="T55" fmla="*/ 498 h 631"/>
                <a:gd name="T56" fmla="*/ 349 w 491"/>
                <a:gd name="T57" fmla="*/ 463 h 631"/>
                <a:gd name="T58" fmla="*/ 256 w 491"/>
                <a:gd name="T59" fmla="*/ 463 h 631"/>
                <a:gd name="T60" fmla="*/ 208 w 491"/>
                <a:gd name="T61" fmla="*/ 492 h 631"/>
                <a:gd name="T62" fmla="*/ 243 w 491"/>
                <a:gd name="T63" fmla="*/ 533 h 631"/>
                <a:gd name="T64" fmla="*/ 315 w 491"/>
                <a:gd name="T65" fmla="*/ 533 h 631"/>
                <a:gd name="T66" fmla="*/ 303 w 491"/>
                <a:gd name="T67" fmla="*/ 629 h 631"/>
                <a:gd name="T68" fmla="*/ 409 w 491"/>
                <a:gd name="T69" fmla="*/ 629 h 631"/>
                <a:gd name="T70" fmla="*/ 409 w 491"/>
                <a:gd name="T71" fmla="*/ 560 h 631"/>
                <a:gd name="T72" fmla="*/ 303 w 491"/>
                <a:gd name="T73" fmla="*/ 560 h 631"/>
                <a:gd name="T74" fmla="*/ 303 w 491"/>
                <a:gd name="T75" fmla="*/ 62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631">
                  <a:moveTo>
                    <a:pt x="2" y="492"/>
                  </a:moveTo>
                  <a:lnTo>
                    <a:pt x="2" y="492"/>
                  </a:lnTo>
                  <a:cubicBezTo>
                    <a:pt x="2" y="494"/>
                    <a:pt x="2" y="496"/>
                    <a:pt x="2" y="498"/>
                  </a:cubicBezTo>
                  <a:cubicBezTo>
                    <a:pt x="2" y="570"/>
                    <a:pt x="51" y="628"/>
                    <a:pt x="121" y="631"/>
                  </a:cubicBezTo>
                  <a:lnTo>
                    <a:pt x="121" y="631"/>
                  </a:lnTo>
                  <a:lnTo>
                    <a:pt x="122" y="631"/>
                  </a:lnTo>
                  <a:cubicBezTo>
                    <a:pt x="124" y="631"/>
                    <a:pt x="125" y="631"/>
                    <a:pt x="127" y="631"/>
                  </a:cubicBezTo>
                  <a:cubicBezTo>
                    <a:pt x="128" y="631"/>
                    <a:pt x="130" y="631"/>
                    <a:pt x="131" y="631"/>
                  </a:cubicBezTo>
                  <a:lnTo>
                    <a:pt x="257" y="631"/>
                  </a:lnTo>
                  <a:cubicBezTo>
                    <a:pt x="249" y="621"/>
                    <a:pt x="244" y="608"/>
                    <a:pt x="244" y="595"/>
                  </a:cubicBezTo>
                  <a:cubicBezTo>
                    <a:pt x="244" y="580"/>
                    <a:pt x="250" y="567"/>
                    <a:pt x="259" y="556"/>
                  </a:cubicBezTo>
                  <a:lnTo>
                    <a:pt x="247" y="556"/>
                  </a:lnTo>
                  <a:lnTo>
                    <a:pt x="243" y="556"/>
                  </a:lnTo>
                  <a:cubicBezTo>
                    <a:pt x="211" y="556"/>
                    <a:pt x="184" y="530"/>
                    <a:pt x="184" y="498"/>
                  </a:cubicBezTo>
                  <a:cubicBezTo>
                    <a:pt x="184" y="496"/>
                    <a:pt x="184" y="494"/>
                    <a:pt x="185" y="492"/>
                  </a:cubicBezTo>
                  <a:cubicBezTo>
                    <a:pt x="186" y="478"/>
                    <a:pt x="192" y="466"/>
                    <a:pt x="202" y="457"/>
                  </a:cubicBezTo>
                  <a:cubicBezTo>
                    <a:pt x="197" y="455"/>
                    <a:pt x="192" y="453"/>
                    <a:pt x="188" y="450"/>
                  </a:cubicBezTo>
                  <a:cubicBezTo>
                    <a:pt x="172" y="439"/>
                    <a:pt x="162" y="421"/>
                    <a:pt x="162" y="401"/>
                  </a:cubicBezTo>
                  <a:cubicBezTo>
                    <a:pt x="162" y="391"/>
                    <a:pt x="165" y="381"/>
                    <a:pt x="170" y="373"/>
                  </a:cubicBezTo>
                  <a:cubicBezTo>
                    <a:pt x="170" y="372"/>
                    <a:pt x="170" y="372"/>
                    <a:pt x="170" y="372"/>
                  </a:cubicBezTo>
                  <a:cubicBezTo>
                    <a:pt x="178" y="358"/>
                    <a:pt x="192" y="348"/>
                    <a:pt x="207" y="345"/>
                  </a:cubicBezTo>
                  <a:cubicBezTo>
                    <a:pt x="209" y="344"/>
                    <a:pt x="211" y="344"/>
                    <a:pt x="213" y="344"/>
                  </a:cubicBezTo>
                  <a:cubicBezTo>
                    <a:pt x="212" y="343"/>
                    <a:pt x="211" y="342"/>
                    <a:pt x="211" y="342"/>
                  </a:cubicBezTo>
                  <a:cubicBezTo>
                    <a:pt x="203" y="331"/>
                    <a:pt x="198" y="319"/>
                    <a:pt x="198" y="305"/>
                  </a:cubicBezTo>
                  <a:cubicBezTo>
                    <a:pt x="198" y="288"/>
                    <a:pt x="205" y="272"/>
                    <a:pt x="217" y="261"/>
                  </a:cubicBezTo>
                  <a:cubicBezTo>
                    <a:pt x="227" y="252"/>
                    <a:pt x="241" y="246"/>
                    <a:pt x="256" y="246"/>
                  </a:cubicBezTo>
                  <a:lnTo>
                    <a:pt x="278" y="246"/>
                  </a:lnTo>
                  <a:cubicBezTo>
                    <a:pt x="306" y="185"/>
                    <a:pt x="316" y="120"/>
                    <a:pt x="307" y="83"/>
                  </a:cubicBezTo>
                  <a:cubicBezTo>
                    <a:pt x="286" y="0"/>
                    <a:pt x="217" y="20"/>
                    <a:pt x="212" y="67"/>
                  </a:cubicBezTo>
                  <a:cubicBezTo>
                    <a:pt x="195" y="209"/>
                    <a:pt x="7" y="231"/>
                    <a:pt x="2" y="273"/>
                  </a:cubicBezTo>
                  <a:cubicBezTo>
                    <a:pt x="2" y="273"/>
                    <a:pt x="0" y="289"/>
                    <a:pt x="2" y="309"/>
                  </a:cubicBezTo>
                  <a:lnTo>
                    <a:pt x="2" y="492"/>
                  </a:lnTo>
                  <a:close/>
                  <a:moveTo>
                    <a:pt x="256" y="270"/>
                  </a:moveTo>
                  <a:cubicBezTo>
                    <a:pt x="237" y="270"/>
                    <a:pt x="221" y="285"/>
                    <a:pt x="221" y="305"/>
                  </a:cubicBezTo>
                  <a:cubicBezTo>
                    <a:pt x="221" y="312"/>
                    <a:pt x="223" y="319"/>
                    <a:pt x="227" y="324"/>
                  </a:cubicBezTo>
                  <a:cubicBezTo>
                    <a:pt x="233" y="334"/>
                    <a:pt x="244" y="340"/>
                    <a:pt x="256" y="340"/>
                  </a:cubicBezTo>
                  <a:lnTo>
                    <a:pt x="349" y="340"/>
                  </a:lnTo>
                  <a:lnTo>
                    <a:pt x="436" y="340"/>
                  </a:lnTo>
                  <a:cubicBezTo>
                    <a:pt x="455" y="340"/>
                    <a:pt x="471" y="324"/>
                    <a:pt x="471" y="305"/>
                  </a:cubicBezTo>
                  <a:cubicBezTo>
                    <a:pt x="471" y="285"/>
                    <a:pt x="455" y="270"/>
                    <a:pt x="436" y="270"/>
                  </a:cubicBezTo>
                  <a:lnTo>
                    <a:pt x="349" y="270"/>
                  </a:lnTo>
                  <a:lnTo>
                    <a:pt x="265" y="270"/>
                  </a:lnTo>
                  <a:lnTo>
                    <a:pt x="256" y="270"/>
                  </a:lnTo>
                  <a:close/>
                  <a:moveTo>
                    <a:pt x="349" y="366"/>
                  </a:moveTo>
                  <a:lnTo>
                    <a:pt x="221" y="366"/>
                  </a:lnTo>
                  <a:cubicBezTo>
                    <a:pt x="209" y="366"/>
                    <a:pt x="198" y="372"/>
                    <a:pt x="192" y="381"/>
                  </a:cubicBezTo>
                  <a:cubicBezTo>
                    <a:pt x="188" y="387"/>
                    <a:pt x="186" y="394"/>
                    <a:pt x="186" y="401"/>
                  </a:cubicBezTo>
                  <a:cubicBezTo>
                    <a:pt x="186" y="421"/>
                    <a:pt x="201" y="436"/>
                    <a:pt x="221" y="436"/>
                  </a:cubicBezTo>
                  <a:lnTo>
                    <a:pt x="245" y="436"/>
                  </a:lnTo>
                  <a:lnTo>
                    <a:pt x="349" y="436"/>
                  </a:lnTo>
                  <a:lnTo>
                    <a:pt x="456" y="436"/>
                  </a:lnTo>
                  <a:cubicBezTo>
                    <a:pt x="475" y="436"/>
                    <a:pt x="491" y="421"/>
                    <a:pt x="491" y="401"/>
                  </a:cubicBezTo>
                  <a:cubicBezTo>
                    <a:pt x="491" y="382"/>
                    <a:pt x="475" y="366"/>
                    <a:pt x="456" y="366"/>
                  </a:cubicBezTo>
                  <a:lnTo>
                    <a:pt x="349" y="366"/>
                  </a:lnTo>
                  <a:close/>
                  <a:moveTo>
                    <a:pt x="449" y="533"/>
                  </a:moveTo>
                  <a:cubicBezTo>
                    <a:pt x="469" y="533"/>
                    <a:pt x="484" y="517"/>
                    <a:pt x="484" y="498"/>
                  </a:cubicBezTo>
                  <a:cubicBezTo>
                    <a:pt x="484" y="479"/>
                    <a:pt x="469" y="463"/>
                    <a:pt x="449" y="463"/>
                  </a:cubicBezTo>
                  <a:lnTo>
                    <a:pt x="349" y="463"/>
                  </a:lnTo>
                  <a:lnTo>
                    <a:pt x="315" y="463"/>
                  </a:lnTo>
                  <a:lnTo>
                    <a:pt x="256" y="463"/>
                  </a:lnTo>
                  <a:lnTo>
                    <a:pt x="243" y="463"/>
                  </a:lnTo>
                  <a:cubicBezTo>
                    <a:pt x="225" y="463"/>
                    <a:pt x="211" y="476"/>
                    <a:pt x="208" y="492"/>
                  </a:cubicBezTo>
                  <a:cubicBezTo>
                    <a:pt x="208" y="494"/>
                    <a:pt x="208" y="496"/>
                    <a:pt x="208" y="498"/>
                  </a:cubicBezTo>
                  <a:cubicBezTo>
                    <a:pt x="208" y="517"/>
                    <a:pt x="223" y="533"/>
                    <a:pt x="243" y="533"/>
                  </a:cubicBezTo>
                  <a:lnTo>
                    <a:pt x="256" y="533"/>
                  </a:lnTo>
                  <a:lnTo>
                    <a:pt x="315" y="533"/>
                  </a:lnTo>
                  <a:lnTo>
                    <a:pt x="449" y="533"/>
                  </a:lnTo>
                  <a:close/>
                  <a:moveTo>
                    <a:pt x="303" y="629"/>
                  </a:moveTo>
                  <a:lnTo>
                    <a:pt x="315" y="629"/>
                  </a:lnTo>
                  <a:lnTo>
                    <a:pt x="409" y="629"/>
                  </a:lnTo>
                  <a:cubicBezTo>
                    <a:pt x="429" y="629"/>
                    <a:pt x="444" y="614"/>
                    <a:pt x="444" y="595"/>
                  </a:cubicBezTo>
                  <a:cubicBezTo>
                    <a:pt x="444" y="575"/>
                    <a:pt x="429" y="560"/>
                    <a:pt x="409" y="560"/>
                  </a:cubicBezTo>
                  <a:lnTo>
                    <a:pt x="315" y="560"/>
                  </a:lnTo>
                  <a:lnTo>
                    <a:pt x="303" y="560"/>
                  </a:lnTo>
                  <a:cubicBezTo>
                    <a:pt x="283" y="560"/>
                    <a:pt x="268" y="575"/>
                    <a:pt x="268" y="595"/>
                  </a:cubicBezTo>
                  <a:cubicBezTo>
                    <a:pt x="268" y="614"/>
                    <a:pt x="283" y="629"/>
                    <a:pt x="303" y="62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2" name="Freeform 13"/>
          <p:cNvSpPr>
            <a:spLocks/>
          </p:cNvSpPr>
          <p:nvPr/>
        </p:nvSpPr>
        <p:spPr bwMode="auto">
          <a:xfrm>
            <a:off x="2105804" y="2658879"/>
            <a:ext cx="2749076" cy="2170609"/>
          </a:xfrm>
          <a:custGeom>
            <a:avLst/>
            <a:gdLst>
              <a:gd name="T0" fmla="*/ 627 w 641"/>
              <a:gd name="T1" fmla="*/ 504 h 504"/>
              <a:gd name="T2" fmla="*/ 322 w 641"/>
              <a:gd name="T3" fmla="*/ 266 h 504"/>
              <a:gd name="T4" fmla="*/ 14 w 641"/>
              <a:gd name="T5" fmla="*/ 28 h 504"/>
              <a:gd name="T6" fmla="*/ 0 w 641"/>
              <a:gd name="T7" fmla="*/ 14 h 504"/>
              <a:gd name="T8" fmla="*/ 14 w 641"/>
              <a:gd name="T9" fmla="*/ 0 h 504"/>
              <a:gd name="T10" fmla="*/ 347 w 641"/>
              <a:gd name="T11" fmla="*/ 252 h 504"/>
              <a:gd name="T12" fmla="*/ 627 w 641"/>
              <a:gd name="T13" fmla="*/ 476 h 504"/>
              <a:gd name="T14" fmla="*/ 641 w 641"/>
              <a:gd name="T15" fmla="*/ 490 h 504"/>
              <a:gd name="T16" fmla="*/ 627 w 641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1" h="504">
                <a:moveTo>
                  <a:pt x="627" y="504"/>
                </a:moveTo>
                <a:cubicBezTo>
                  <a:pt x="462" y="504"/>
                  <a:pt x="391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8" y="0"/>
                  <a:pt x="274" y="128"/>
                  <a:pt x="347" y="252"/>
                </a:cubicBezTo>
                <a:cubicBezTo>
                  <a:pt x="414" y="367"/>
                  <a:pt x="478" y="476"/>
                  <a:pt x="627" y="476"/>
                </a:cubicBezTo>
                <a:cubicBezTo>
                  <a:pt x="635" y="476"/>
                  <a:pt x="641" y="482"/>
                  <a:pt x="641" y="490"/>
                </a:cubicBezTo>
                <a:cubicBezTo>
                  <a:pt x="641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BE85B7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Freeform 16"/>
          <p:cNvSpPr>
            <a:spLocks/>
          </p:cNvSpPr>
          <p:nvPr/>
        </p:nvSpPr>
        <p:spPr bwMode="auto">
          <a:xfrm>
            <a:off x="4697116" y="2658879"/>
            <a:ext cx="2749076" cy="2170609"/>
          </a:xfrm>
          <a:custGeom>
            <a:avLst/>
            <a:gdLst>
              <a:gd name="T0" fmla="*/ 627 w 641"/>
              <a:gd name="T1" fmla="*/ 504 h 504"/>
              <a:gd name="T2" fmla="*/ 322 w 641"/>
              <a:gd name="T3" fmla="*/ 266 h 504"/>
              <a:gd name="T4" fmla="*/ 14 w 641"/>
              <a:gd name="T5" fmla="*/ 28 h 504"/>
              <a:gd name="T6" fmla="*/ 0 w 641"/>
              <a:gd name="T7" fmla="*/ 14 h 504"/>
              <a:gd name="T8" fmla="*/ 14 w 641"/>
              <a:gd name="T9" fmla="*/ 0 h 504"/>
              <a:gd name="T10" fmla="*/ 346 w 641"/>
              <a:gd name="T11" fmla="*/ 252 h 504"/>
              <a:gd name="T12" fmla="*/ 627 w 641"/>
              <a:gd name="T13" fmla="*/ 476 h 504"/>
              <a:gd name="T14" fmla="*/ 641 w 641"/>
              <a:gd name="T15" fmla="*/ 490 h 504"/>
              <a:gd name="T16" fmla="*/ 627 w 641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1" h="504">
                <a:moveTo>
                  <a:pt x="627" y="504"/>
                </a:moveTo>
                <a:cubicBezTo>
                  <a:pt x="462" y="504"/>
                  <a:pt x="390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8" y="0"/>
                  <a:pt x="274" y="128"/>
                  <a:pt x="346" y="252"/>
                </a:cubicBezTo>
                <a:cubicBezTo>
                  <a:pt x="414" y="367"/>
                  <a:pt x="478" y="476"/>
                  <a:pt x="627" y="476"/>
                </a:cubicBezTo>
                <a:cubicBezTo>
                  <a:pt x="635" y="476"/>
                  <a:pt x="641" y="482"/>
                  <a:pt x="641" y="490"/>
                </a:cubicBezTo>
                <a:cubicBezTo>
                  <a:pt x="641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E7678C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Freeform 19"/>
          <p:cNvSpPr>
            <a:spLocks/>
          </p:cNvSpPr>
          <p:nvPr/>
        </p:nvSpPr>
        <p:spPr bwMode="auto">
          <a:xfrm>
            <a:off x="7310189" y="2658879"/>
            <a:ext cx="2752703" cy="2170609"/>
          </a:xfrm>
          <a:custGeom>
            <a:avLst/>
            <a:gdLst>
              <a:gd name="T0" fmla="*/ 627 w 642"/>
              <a:gd name="T1" fmla="*/ 504 h 504"/>
              <a:gd name="T2" fmla="*/ 322 w 642"/>
              <a:gd name="T3" fmla="*/ 266 h 504"/>
              <a:gd name="T4" fmla="*/ 14 w 642"/>
              <a:gd name="T5" fmla="*/ 28 h 504"/>
              <a:gd name="T6" fmla="*/ 0 w 642"/>
              <a:gd name="T7" fmla="*/ 14 h 504"/>
              <a:gd name="T8" fmla="*/ 14 w 642"/>
              <a:gd name="T9" fmla="*/ 0 h 504"/>
              <a:gd name="T10" fmla="*/ 347 w 642"/>
              <a:gd name="T11" fmla="*/ 252 h 504"/>
              <a:gd name="T12" fmla="*/ 627 w 642"/>
              <a:gd name="T13" fmla="*/ 476 h 504"/>
              <a:gd name="T14" fmla="*/ 642 w 642"/>
              <a:gd name="T15" fmla="*/ 490 h 504"/>
              <a:gd name="T16" fmla="*/ 627 w 642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2" h="504">
                <a:moveTo>
                  <a:pt x="627" y="504"/>
                </a:moveTo>
                <a:cubicBezTo>
                  <a:pt x="462" y="504"/>
                  <a:pt x="391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9" y="0"/>
                  <a:pt x="274" y="128"/>
                  <a:pt x="347" y="252"/>
                </a:cubicBezTo>
                <a:cubicBezTo>
                  <a:pt x="415" y="367"/>
                  <a:pt x="479" y="476"/>
                  <a:pt x="627" y="476"/>
                </a:cubicBezTo>
                <a:cubicBezTo>
                  <a:pt x="635" y="476"/>
                  <a:pt x="642" y="482"/>
                  <a:pt x="642" y="490"/>
                </a:cubicBezTo>
                <a:cubicBezTo>
                  <a:pt x="642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A4D1E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96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42" grpId="0" animBg="1"/>
      <p:bldP spid="43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577756" y="484273"/>
            <a:ext cx="1128294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005537" y="0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95229" y="3721064"/>
            <a:ext cx="6532092" cy="2231089"/>
            <a:chOff x="2895229" y="3721064"/>
            <a:chExt cx="6532092" cy="223108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16230" flipH="1">
              <a:off x="2895229" y="3721064"/>
              <a:ext cx="6532092" cy="2231089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4523647" y="3989737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规划展望</a:t>
              </a:r>
              <a:endParaRPr lang="zh-CN" altLang="en-US" sz="6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5890749" y="1762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8" name="文本框 27"/>
          <p:cNvSpPr txBox="1"/>
          <p:nvPr/>
        </p:nvSpPr>
        <p:spPr>
          <a:xfrm>
            <a:off x="3531339" y="1498048"/>
            <a:ext cx="53254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D98298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    04</a:t>
            </a:r>
            <a:endParaRPr lang="zh-CN" altLang="en-US" sz="11500" b="1" dirty="0">
              <a:solidFill>
                <a:srgbClr val="D98298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075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320871" y="331569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职业发展规划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2441450" y="2318132"/>
            <a:ext cx="2899693" cy="1730961"/>
            <a:chOff x="153987" y="1955800"/>
            <a:chExt cx="2079626" cy="1241425"/>
          </a:xfrm>
          <a:solidFill>
            <a:srgbClr val="D98298"/>
          </a:solidFill>
        </p:grpSpPr>
        <p:sp>
          <p:nvSpPr>
            <p:cNvPr id="17" name="Freeform 71"/>
            <p:cNvSpPr/>
            <p:nvPr/>
          </p:nvSpPr>
          <p:spPr bwMode="auto">
            <a:xfrm>
              <a:off x="1558925" y="2286000"/>
              <a:ext cx="312738" cy="238125"/>
            </a:xfrm>
            <a:custGeom>
              <a:avLst/>
              <a:gdLst>
                <a:gd name="T0" fmla="*/ 79 w 83"/>
                <a:gd name="T1" fmla="*/ 25 h 63"/>
                <a:gd name="T2" fmla="*/ 59 w 83"/>
                <a:gd name="T3" fmla="*/ 14 h 63"/>
                <a:gd name="T4" fmla="*/ 3 w 83"/>
                <a:gd name="T5" fmla="*/ 28 h 63"/>
                <a:gd name="T6" fmla="*/ 0 w 83"/>
                <a:gd name="T7" fmla="*/ 31 h 63"/>
                <a:gd name="T8" fmla="*/ 1 w 83"/>
                <a:gd name="T9" fmla="*/ 33 h 63"/>
                <a:gd name="T10" fmla="*/ 37 w 83"/>
                <a:gd name="T11" fmla="*/ 57 h 63"/>
                <a:gd name="T12" fmla="*/ 54 w 83"/>
                <a:gd name="T13" fmla="*/ 44 h 63"/>
                <a:gd name="T14" fmla="*/ 83 w 83"/>
                <a:gd name="T15" fmla="*/ 28 h 63"/>
                <a:gd name="T16" fmla="*/ 79 w 83"/>
                <a:gd name="T17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63">
                  <a:moveTo>
                    <a:pt x="79" y="25"/>
                  </a:moveTo>
                  <a:cubicBezTo>
                    <a:pt x="74" y="21"/>
                    <a:pt x="65" y="17"/>
                    <a:pt x="59" y="14"/>
                  </a:cubicBezTo>
                  <a:cubicBezTo>
                    <a:pt x="35" y="0"/>
                    <a:pt x="23" y="14"/>
                    <a:pt x="3" y="28"/>
                  </a:cubicBezTo>
                  <a:cubicBezTo>
                    <a:pt x="1" y="29"/>
                    <a:pt x="1" y="30"/>
                    <a:pt x="0" y="31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1" y="33"/>
                    <a:pt x="37" y="57"/>
                    <a:pt x="37" y="57"/>
                  </a:cubicBezTo>
                  <a:cubicBezTo>
                    <a:pt x="45" y="63"/>
                    <a:pt x="51" y="47"/>
                    <a:pt x="54" y="44"/>
                  </a:cubicBezTo>
                  <a:cubicBezTo>
                    <a:pt x="61" y="36"/>
                    <a:pt x="71" y="28"/>
                    <a:pt x="83" y="28"/>
                  </a:cubicBezTo>
                  <a:cubicBezTo>
                    <a:pt x="82" y="27"/>
                    <a:pt x="81" y="26"/>
                    <a:pt x="7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8" name="Freeform 72"/>
            <p:cNvSpPr/>
            <p:nvPr/>
          </p:nvSpPr>
          <p:spPr bwMode="auto">
            <a:xfrm>
              <a:off x="2019300" y="2482850"/>
              <a:ext cx="214313" cy="177800"/>
            </a:xfrm>
            <a:custGeom>
              <a:avLst/>
              <a:gdLst>
                <a:gd name="T0" fmla="*/ 48 w 57"/>
                <a:gd name="T1" fmla="*/ 46 h 47"/>
                <a:gd name="T2" fmla="*/ 53 w 57"/>
                <a:gd name="T3" fmla="*/ 47 h 47"/>
                <a:gd name="T4" fmla="*/ 54 w 57"/>
                <a:gd name="T5" fmla="*/ 42 h 47"/>
                <a:gd name="T6" fmla="*/ 55 w 57"/>
                <a:gd name="T7" fmla="*/ 36 h 47"/>
                <a:gd name="T8" fmla="*/ 57 w 57"/>
                <a:gd name="T9" fmla="*/ 19 h 47"/>
                <a:gd name="T10" fmla="*/ 57 w 57"/>
                <a:gd name="T11" fmla="*/ 18 h 47"/>
                <a:gd name="T12" fmla="*/ 46 w 57"/>
                <a:gd name="T13" fmla="*/ 15 h 47"/>
                <a:gd name="T14" fmla="*/ 16 w 57"/>
                <a:gd name="T15" fmla="*/ 1 h 47"/>
                <a:gd name="T16" fmla="*/ 13 w 57"/>
                <a:gd name="T17" fmla="*/ 1 h 47"/>
                <a:gd name="T18" fmla="*/ 11 w 57"/>
                <a:gd name="T19" fmla="*/ 2 h 47"/>
                <a:gd name="T20" fmla="*/ 0 w 57"/>
                <a:gd name="T21" fmla="*/ 25 h 47"/>
                <a:gd name="T22" fmla="*/ 0 w 57"/>
                <a:gd name="T23" fmla="*/ 27 h 47"/>
                <a:gd name="T24" fmla="*/ 2 w 57"/>
                <a:gd name="T25" fmla="*/ 29 h 47"/>
                <a:gd name="T26" fmla="*/ 28 w 57"/>
                <a:gd name="T27" fmla="*/ 41 h 47"/>
                <a:gd name="T28" fmla="*/ 48 w 57"/>
                <a:gd name="T2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47">
                  <a:moveTo>
                    <a:pt x="48" y="46"/>
                  </a:moveTo>
                  <a:cubicBezTo>
                    <a:pt x="49" y="46"/>
                    <a:pt x="51" y="47"/>
                    <a:pt x="53" y="47"/>
                  </a:cubicBezTo>
                  <a:cubicBezTo>
                    <a:pt x="53" y="47"/>
                    <a:pt x="54" y="43"/>
                    <a:pt x="54" y="42"/>
                  </a:cubicBezTo>
                  <a:cubicBezTo>
                    <a:pt x="54" y="40"/>
                    <a:pt x="54" y="38"/>
                    <a:pt x="55" y="36"/>
                  </a:cubicBezTo>
                  <a:cubicBezTo>
                    <a:pt x="55" y="31"/>
                    <a:pt x="57" y="25"/>
                    <a:pt x="5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4" y="16"/>
                    <a:pt x="49" y="17"/>
                    <a:pt x="46" y="15"/>
                  </a:cubicBezTo>
                  <a:cubicBezTo>
                    <a:pt x="35" y="11"/>
                    <a:pt x="26" y="6"/>
                    <a:pt x="16" y="1"/>
                  </a:cubicBezTo>
                  <a:cubicBezTo>
                    <a:pt x="15" y="1"/>
                    <a:pt x="14" y="0"/>
                    <a:pt x="13" y="1"/>
                  </a:cubicBezTo>
                  <a:cubicBezTo>
                    <a:pt x="12" y="1"/>
                    <a:pt x="11" y="1"/>
                    <a:pt x="11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1" y="28"/>
                    <a:pt x="1" y="28"/>
                    <a:pt x="2" y="29"/>
                  </a:cubicBezTo>
                  <a:cubicBezTo>
                    <a:pt x="11" y="33"/>
                    <a:pt x="19" y="38"/>
                    <a:pt x="28" y="41"/>
                  </a:cubicBezTo>
                  <a:cubicBezTo>
                    <a:pt x="34" y="44"/>
                    <a:pt x="41" y="45"/>
                    <a:pt x="4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19" name="Oval 73"/>
            <p:cNvSpPr>
              <a:spLocks noChangeArrowheads="1"/>
            </p:cNvSpPr>
            <p:nvPr/>
          </p:nvSpPr>
          <p:spPr bwMode="auto">
            <a:xfrm>
              <a:off x="360363" y="1955800"/>
              <a:ext cx="290513" cy="292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0" name="Freeform 74"/>
            <p:cNvSpPr/>
            <p:nvPr/>
          </p:nvSpPr>
          <p:spPr bwMode="auto">
            <a:xfrm>
              <a:off x="334963" y="2206625"/>
              <a:ext cx="527050" cy="990600"/>
            </a:xfrm>
            <a:custGeom>
              <a:avLst/>
              <a:gdLst>
                <a:gd name="T0" fmla="*/ 138 w 140"/>
                <a:gd name="T1" fmla="*/ 112 h 262"/>
                <a:gd name="T2" fmla="*/ 113 w 140"/>
                <a:gd name="T3" fmla="*/ 16 h 262"/>
                <a:gd name="T4" fmla="*/ 78 w 140"/>
                <a:gd name="T5" fmla="*/ 3 h 262"/>
                <a:gd name="T6" fmla="*/ 61 w 140"/>
                <a:gd name="T7" fmla="*/ 15 h 262"/>
                <a:gd name="T8" fmla="*/ 16 w 140"/>
                <a:gd name="T9" fmla="*/ 59 h 262"/>
                <a:gd name="T10" fmla="*/ 16 w 140"/>
                <a:gd name="T11" fmla="*/ 79 h 262"/>
                <a:gd name="T12" fmla="*/ 26 w 140"/>
                <a:gd name="T13" fmla="*/ 84 h 262"/>
                <a:gd name="T14" fmla="*/ 36 w 140"/>
                <a:gd name="T15" fmla="*/ 80 h 262"/>
                <a:gd name="T16" fmla="*/ 68 w 140"/>
                <a:gd name="T17" fmla="*/ 50 h 262"/>
                <a:gd name="T18" fmla="*/ 83 w 140"/>
                <a:gd name="T19" fmla="*/ 107 h 262"/>
                <a:gd name="T20" fmla="*/ 12 w 140"/>
                <a:gd name="T21" fmla="*/ 141 h 262"/>
                <a:gd name="T22" fmla="*/ 3 w 140"/>
                <a:gd name="T23" fmla="*/ 163 h 262"/>
                <a:gd name="T24" fmla="*/ 3 w 140"/>
                <a:gd name="T25" fmla="*/ 164 h 262"/>
                <a:gd name="T26" fmla="*/ 25 w 140"/>
                <a:gd name="T27" fmla="*/ 250 h 262"/>
                <a:gd name="T28" fmla="*/ 36 w 140"/>
                <a:gd name="T29" fmla="*/ 260 h 262"/>
                <a:gd name="T30" fmla="*/ 58 w 140"/>
                <a:gd name="T31" fmla="*/ 244 h 262"/>
                <a:gd name="T32" fmla="*/ 53 w 140"/>
                <a:gd name="T33" fmla="*/ 216 h 262"/>
                <a:gd name="T34" fmla="*/ 41 w 140"/>
                <a:gd name="T35" fmla="*/ 167 h 262"/>
                <a:gd name="T36" fmla="*/ 92 w 140"/>
                <a:gd name="T37" fmla="*/ 148 h 262"/>
                <a:gd name="T38" fmla="*/ 129 w 140"/>
                <a:gd name="T39" fmla="*/ 132 h 262"/>
                <a:gd name="T40" fmla="*/ 138 w 140"/>
                <a:gd name="T41" fmla="*/ 1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2">
                  <a:moveTo>
                    <a:pt x="138" y="112"/>
                  </a:moveTo>
                  <a:cubicBezTo>
                    <a:pt x="113" y="16"/>
                    <a:pt x="113" y="16"/>
                    <a:pt x="113" y="16"/>
                  </a:cubicBezTo>
                  <a:cubicBezTo>
                    <a:pt x="110" y="5"/>
                    <a:pt x="90" y="0"/>
                    <a:pt x="78" y="3"/>
                  </a:cubicBezTo>
                  <a:cubicBezTo>
                    <a:pt x="72" y="5"/>
                    <a:pt x="67" y="9"/>
                    <a:pt x="61" y="1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74"/>
                    <a:pt x="16" y="79"/>
                  </a:cubicBezTo>
                  <a:cubicBezTo>
                    <a:pt x="18" y="82"/>
                    <a:pt x="22" y="84"/>
                    <a:pt x="26" y="84"/>
                  </a:cubicBezTo>
                  <a:cubicBezTo>
                    <a:pt x="30" y="84"/>
                    <a:pt x="33" y="83"/>
                    <a:pt x="36" y="8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4" y="145"/>
                    <a:pt x="0" y="155"/>
                    <a:pt x="3" y="163"/>
                  </a:cubicBezTo>
                  <a:cubicBezTo>
                    <a:pt x="3" y="163"/>
                    <a:pt x="3" y="164"/>
                    <a:pt x="3" y="164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6" y="254"/>
                    <a:pt x="30" y="259"/>
                    <a:pt x="36" y="260"/>
                  </a:cubicBezTo>
                  <a:cubicBezTo>
                    <a:pt x="48" y="262"/>
                    <a:pt x="55" y="259"/>
                    <a:pt x="58" y="244"/>
                  </a:cubicBezTo>
                  <a:cubicBezTo>
                    <a:pt x="59" y="235"/>
                    <a:pt x="53" y="216"/>
                    <a:pt x="53" y="216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1" y="167"/>
                    <a:pt x="83" y="151"/>
                    <a:pt x="92" y="148"/>
                  </a:cubicBezTo>
                  <a:cubicBezTo>
                    <a:pt x="100" y="145"/>
                    <a:pt x="121" y="137"/>
                    <a:pt x="129" y="132"/>
                  </a:cubicBezTo>
                  <a:cubicBezTo>
                    <a:pt x="135" y="127"/>
                    <a:pt x="140" y="120"/>
                    <a:pt x="13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1" name="Freeform 75"/>
            <p:cNvSpPr/>
            <p:nvPr/>
          </p:nvSpPr>
          <p:spPr bwMode="auto">
            <a:xfrm>
              <a:off x="153987" y="2297113"/>
              <a:ext cx="334963" cy="234950"/>
            </a:xfrm>
            <a:custGeom>
              <a:avLst/>
              <a:gdLst>
                <a:gd name="T0" fmla="*/ 8 w 89"/>
                <a:gd name="T1" fmla="*/ 27 h 62"/>
                <a:gd name="T2" fmla="*/ 4 w 89"/>
                <a:gd name="T3" fmla="*/ 8 h 62"/>
                <a:gd name="T4" fmla="*/ 4 w 89"/>
                <a:gd name="T5" fmla="*/ 8 h 62"/>
                <a:gd name="T6" fmla="*/ 23 w 89"/>
                <a:gd name="T7" fmla="*/ 4 h 62"/>
                <a:gd name="T8" fmla="*/ 81 w 89"/>
                <a:gd name="T9" fmla="*/ 35 h 62"/>
                <a:gd name="T10" fmla="*/ 85 w 89"/>
                <a:gd name="T11" fmla="*/ 54 h 62"/>
                <a:gd name="T12" fmla="*/ 85 w 89"/>
                <a:gd name="T13" fmla="*/ 54 h 62"/>
                <a:gd name="T14" fmla="*/ 66 w 89"/>
                <a:gd name="T15" fmla="*/ 58 h 62"/>
                <a:gd name="T16" fmla="*/ 8 w 89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2">
                  <a:moveTo>
                    <a:pt x="8" y="27"/>
                  </a:move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2"/>
                    <a:pt x="17" y="0"/>
                    <a:pt x="23" y="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9"/>
                    <a:pt x="89" y="48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1" y="60"/>
                    <a:pt x="72" y="62"/>
                    <a:pt x="66" y="58"/>
                  </a:cubicBezTo>
                  <a:lnTo>
                    <a:pt x="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2" name="Freeform 76"/>
            <p:cNvSpPr/>
            <p:nvPr/>
          </p:nvSpPr>
          <p:spPr bwMode="auto">
            <a:xfrm>
              <a:off x="609600" y="2209800"/>
              <a:ext cx="539750" cy="238125"/>
            </a:xfrm>
            <a:custGeom>
              <a:avLst/>
              <a:gdLst>
                <a:gd name="T0" fmla="*/ 11 w 143"/>
                <a:gd name="T1" fmla="*/ 28 h 63"/>
                <a:gd name="T2" fmla="*/ 3 w 143"/>
                <a:gd name="T3" fmla="*/ 10 h 63"/>
                <a:gd name="T4" fmla="*/ 3 w 143"/>
                <a:gd name="T5" fmla="*/ 10 h 63"/>
                <a:gd name="T6" fmla="*/ 21 w 143"/>
                <a:gd name="T7" fmla="*/ 3 h 63"/>
                <a:gd name="T8" fmla="*/ 132 w 143"/>
                <a:gd name="T9" fmla="*/ 34 h 63"/>
                <a:gd name="T10" fmla="*/ 140 w 143"/>
                <a:gd name="T11" fmla="*/ 52 h 63"/>
                <a:gd name="T12" fmla="*/ 140 w 143"/>
                <a:gd name="T13" fmla="*/ 52 h 63"/>
                <a:gd name="T14" fmla="*/ 122 w 143"/>
                <a:gd name="T15" fmla="*/ 60 h 63"/>
                <a:gd name="T16" fmla="*/ 11 w 14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63">
                  <a:moveTo>
                    <a:pt x="11" y="28"/>
                  </a:moveTo>
                  <a:cubicBezTo>
                    <a:pt x="4" y="25"/>
                    <a:pt x="0" y="1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3"/>
                    <a:pt x="14" y="0"/>
                    <a:pt x="21" y="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9" y="37"/>
                    <a:pt x="143" y="45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7" y="59"/>
                    <a:pt x="129" y="63"/>
                    <a:pt x="122" y="60"/>
                  </a:cubicBezTo>
                  <a:lnTo>
                    <a:pt x="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3" name="Freeform 77"/>
            <p:cNvSpPr/>
            <p:nvPr/>
          </p:nvSpPr>
          <p:spPr bwMode="auto">
            <a:xfrm>
              <a:off x="681038" y="2546350"/>
              <a:ext cx="381000" cy="450850"/>
            </a:xfrm>
            <a:custGeom>
              <a:avLst/>
              <a:gdLst>
                <a:gd name="T0" fmla="*/ 95 w 101"/>
                <a:gd name="T1" fmla="*/ 85 h 119"/>
                <a:gd name="T2" fmla="*/ 92 w 101"/>
                <a:gd name="T3" fmla="*/ 112 h 119"/>
                <a:gd name="T4" fmla="*/ 92 w 101"/>
                <a:gd name="T5" fmla="*/ 112 h 119"/>
                <a:gd name="T6" fmla="*/ 65 w 101"/>
                <a:gd name="T7" fmla="*/ 109 h 119"/>
                <a:gd name="T8" fmla="*/ 7 w 101"/>
                <a:gd name="T9" fmla="*/ 33 h 119"/>
                <a:gd name="T10" fmla="*/ 10 w 101"/>
                <a:gd name="T11" fmla="*/ 6 h 119"/>
                <a:gd name="T12" fmla="*/ 10 w 101"/>
                <a:gd name="T13" fmla="*/ 6 h 119"/>
                <a:gd name="T14" fmla="*/ 37 w 101"/>
                <a:gd name="T15" fmla="*/ 10 h 119"/>
                <a:gd name="T16" fmla="*/ 95 w 101"/>
                <a:gd name="T17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9">
                  <a:moveTo>
                    <a:pt x="95" y="85"/>
                  </a:moveTo>
                  <a:cubicBezTo>
                    <a:pt x="101" y="94"/>
                    <a:pt x="100" y="106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83" y="119"/>
                    <a:pt x="71" y="117"/>
                    <a:pt x="65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0" y="1"/>
                    <a:pt x="37" y="10"/>
                  </a:cubicBezTo>
                  <a:lnTo>
                    <a:pt x="9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6" name="Freeform 78"/>
            <p:cNvSpPr/>
            <p:nvPr/>
          </p:nvSpPr>
          <p:spPr bwMode="auto">
            <a:xfrm>
              <a:off x="914400" y="2860675"/>
              <a:ext cx="430213" cy="169863"/>
            </a:xfrm>
            <a:custGeom>
              <a:avLst/>
              <a:gdLst>
                <a:gd name="T0" fmla="*/ 99 w 114"/>
                <a:gd name="T1" fmla="*/ 12 h 45"/>
                <a:gd name="T2" fmla="*/ 113 w 114"/>
                <a:gd name="T3" fmla="*/ 30 h 45"/>
                <a:gd name="T4" fmla="*/ 113 w 114"/>
                <a:gd name="T5" fmla="*/ 30 h 45"/>
                <a:gd name="T6" fmla="*/ 95 w 114"/>
                <a:gd name="T7" fmla="*/ 44 h 45"/>
                <a:gd name="T8" fmla="*/ 15 w 114"/>
                <a:gd name="T9" fmla="*/ 33 h 45"/>
                <a:gd name="T10" fmla="*/ 2 w 114"/>
                <a:gd name="T11" fmla="*/ 15 h 45"/>
                <a:gd name="T12" fmla="*/ 2 w 114"/>
                <a:gd name="T13" fmla="*/ 15 h 45"/>
                <a:gd name="T14" fmla="*/ 20 w 114"/>
                <a:gd name="T15" fmla="*/ 1 h 45"/>
                <a:gd name="T16" fmla="*/ 99 w 114"/>
                <a:gd name="T17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5">
                  <a:moveTo>
                    <a:pt x="99" y="12"/>
                  </a:moveTo>
                  <a:cubicBezTo>
                    <a:pt x="108" y="13"/>
                    <a:pt x="114" y="2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9"/>
                    <a:pt x="104" y="45"/>
                    <a:pt x="95" y="4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7" y="32"/>
                    <a:pt x="0" y="2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6"/>
                    <a:pt x="11" y="0"/>
                    <a:pt x="20" y="1"/>
                  </a:cubicBezTo>
                  <a:lnTo>
                    <a:pt x="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7" name="Freeform 79"/>
            <p:cNvSpPr>
              <a:spLocks noEditPoints="1"/>
            </p:cNvSpPr>
            <p:nvPr/>
          </p:nvSpPr>
          <p:spPr bwMode="auto">
            <a:xfrm>
              <a:off x="1039813" y="2286000"/>
              <a:ext cx="511175" cy="539750"/>
            </a:xfrm>
            <a:custGeom>
              <a:avLst/>
              <a:gdLst>
                <a:gd name="T0" fmla="*/ 133 w 136"/>
                <a:gd name="T1" fmla="*/ 55 h 143"/>
                <a:gd name="T2" fmla="*/ 132 w 136"/>
                <a:gd name="T3" fmla="*/ 45 h 143"/>
                <a:gd name="T4" fmla="*/ 78 w 136"/>
                <a:gd name="T5" fmla="*/ 3 h 143"/>
                <a:gd name="T6" fmla="*/ 69 w 136"/>
                <a:gd name="T7" fmla="*/ 4 h 143"/>
                <a:gd name="T8" fmla="*/ 47 w 136"/>
                <a:gd name="T9" fmla="*/ 31 h 143"/>
                <a:gd name="T10" fmla="*/ 37 w 136"/>
                <a:gd name="T11" fmla="*/ 23 h 143"/>
                <a:gd name="T12" fmla="*/ 15 w 136"/>
                <a:gd name="T13" fmla="*/ 26 h 143"/>
                <a:gd name="T14" fmla="*/ 11 w 136"/>
                <a:gd name="T15" fmla="*/ 31 h 143"/>
                <a:gd name="T16" fmla="*/ 13 w 136"/>
                <a:gd name="T17" fmla="*/ 53 h 143"/>
                <a:gd name="T18" fmla="*/ 24 w 136"/>
                <a:gd name="T19" fmla="*/ 61 h 143"/>
                <a:gd name="T20" fmla="*/ 2 w 136"/>
                <a:gd name="T21" fmla="*/ 89 h 143"/>
                <a:gd name="T22" fmla="*/ 3 w 136"/>
                <a:gd name="T23" fmla="*/ 98 h 143"/>
                <a:gd name="T24" fmla="*/ 58 w 136"/>
                <a:gd name="T25" fmla="*/ 140 h 143"/>
                <a:gd name="T26" fmla="*/ 67 w 136"/>
                <a:gd name="T27" fmla="*/ 139 h 143"/>
                <a:gd name="T28" fmla="*/ 133 w 136"/>
                <a:gd name="T29" fmla="*/ 55 h 143"/>
                <a:gd name="T30" fmla="*/ 19 w 136"/>
                <a:gd name="T31" fmla="*/ 46 h 143"/>
                <a:gd name="T32" fmla="*/ 18 w 136"/>
                <a:gd name="T33" fmla="*/ 36 h 143"/>
                <a:gd name="T34" fmla="*/ 22 w 136"/>
                <a:gd name="T35" fmla="*/ 32 h 143"/>
                <a:gd name="T36" fmla="*/ 32 w 136"/>
                <a:gd name="T37" fmla="*/ 31 h 143"/>
                <a:gd name="T38" fmla="*/ 41 w 136"/>
                <a:gd name="T39" fmla="*/ 39 h 143"/>
                <a:gd name="T40" fmla="*/ 29 w 136"/>
                <a:gd name="T41" fmla="*/ 54 h 143"/>
                <a:gd name="T42" fmla="*/ 19 w 136"/>
                <a:gd name="T43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43">
                  <a:moveTo>
                    <a:pt x="133" y="55"/>
                  </a:moveTo>
                  <a:cubicBezTo>
                    <a:pt x="136" y="52"/>
                    <a:pt x="135" y="48"/>
                    <a:pt x="132" y="4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5" y="0"/>
                    <a:pt x="71" y="1"/>
                    <a:pt x="69" y="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0" y="18"/>
                    <a:pt x="20" y="19"/>
                    <a:pt x="15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" y="38"/>
                    <a:pt x="7" y="48"/>
                    <a:pt x="13" y="5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1"/>
                    <a:pt x="1" y="96"/>
                    <a:pt x="3" y="98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0" y="143"/>
                    <a:pt x="65" y="142"/>
                    <a:pt x="67" y="139"/>
                  </a:cubicBezTo>
                  <a:lnTo>
                    <a:pt x="133" y="55"/>
                  </a:lnTo>
                  <a:close/>
                  <a:moveTo>
                    <a:pt x="19" y="46"/>
                  </a:moveTo>
                  <a:cubicBezTo>
                    <a:pt x="16" y="44"/>
                    <a:pt x="16" y="39"/>
                    <a:pt x="18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9" y="28"/>
                    <a:pt x="32" y="3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8" name="Freeform 80"/>
            <p:cNvSpPr/>
            <p:nvPr/>
          </p:nvSpPr>
          <p:spPr bwMode="auto">
            <a:xfrm>
              <a:off x="1931988" y="2300288"/>
              <a:ext cx="222250" cy="139700"/>
            </a:xfrm>
            <a:custGeom>
              <a:avLst/>
              <a:gdLst>
                <a:gd name="T0" fmla="*/ 38 w 59"/>
                <a:gd name="T1" fmla="*/ 2 h 37"/>
                <a:gd name="T2" fmla="*/ 36 w 59"/>
                <a:gd name="T3" fmla="*/ 3 h 37"/>
                <a:gd name="T4" fmla="*/ 27 w 59"/>
                <a:gd name="T5" fmla="*/ 6 h 37"/>
                <a:gd name="T6" fmla="*/ 15 w 59"/>
                <a:gd name="T7" fmla="*/ 5 h 37"/>
                <a:gd name="T8" fmla="*/ 9 w 59"/>
                <a:gd name="T9" fmla="*/ 0 h 37"/>
                <a:gd name="T10" fmla="*/ 0 w 59"/>
                <a:gd name="T11" fmla="*/ 2 h 37"/>
                <a:gd name="T12" fmla="*/ 0 w 59"/>
                <a:gd name="T13" fmla="*/ 7 h 37"/>
                <a:gd name="T14" fmla="*/ 32 w 59"/>
                <a:gd name="T15" fmla="*/ 35 h 37"/>
                <a:gd name="T16" fmla="*/ 54 w 59"/>
                <a:gd name="T17" fmla="*/ 33 h 37"/>
                <a:gd name="T18" fmla="*/ 59 w 59"/>
                <a:gd name="T19" fmla="*/ 32 h 37"/>
                <a:gd name="T20" fmla="*/ 38 w 59"/>
                <a:gd name="T2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7">
                  <a:moveTo>
                    <a:pt x="38" y="2"/>
                  </a:moveTo>
                  <a:cubicBezTo>
                    <a:pt x="37" y="3"/>
                    <a:pt x="36" y="3"/>
                    <a:pt x="36" y="3"/>
                  </a:cubicBezTo>
                  <a:cubicBezTo>
                    <a:pt x="33" y="4"/>
                    <a:pt x="30" y="5"/>
                    <a:pt x="27" y="6"/>
                  </a:cubicBezTo>
                  <a:cubicBezTo>
                    <a:pt x="23" y="6"/>
                    <a:pt x="18" y="6"/>
                    <a:pt x="15" y="5"/>
                  </a:cubicBezTo>
                  <a:cubicBezTo>
                    <a:pt x="12" y="4"/>
                    <a:pt x="10" y="2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3" y="21"/>
                    <a:pt x="19" y="33"/>
                    <a:pt x="32" y="35"/>
                  </a:cubicBezTo>
                  <a:cubicBezTo>
                    <a:pt x="39" y="37"/>
                    <a:pt x="47" y="36"/>
                    <a:pt x="54" y="33"/>
                  </a:cubicBezTo>
                  <a:cubicBezTo>
                    <a:pt x="56" y="33"/>
                    <a:pt x="57" y="32"/>
                    <a:pt x="59" y="32"/>
                  </a:cubicBezTo>
                  <a:cubicBezTo>
                    <a:pt x="51" y="23"/>
                    <a:pt x="44" y="12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  <p:sp>
          <p:nvSpPr>
            <p:cNvPr id="29" name="Freeform 81"/>
            <p:cNvSpPr/>
            <p:nvPr/>
          </p:nvSpPr>
          <p:spPr bwMode="auto">
            <a:xfrm>
              <a:off x="631825" y="2100263"/>
              <a:ext cx="449263" cy="136525"/>
            </a:xfrm>
            <a:custGeom>
              <a:avLst/>
              <a:gdLst>
                <a:gd name="T0" fmla="*/ 63 w 119"/>
                <a:gd name="T1" fmla="*/ 17 h 36"/>
                <a:gd name="T2" fmla="*/ 6 w 119"/>
                <a:gd name="T3" fmla="*/ 28 h 36"/>
                <a:gd name="T4" fmla="*/ 0 w 119"/>
                <a:gd name="T5" fmla="*/ 26 h 36"/>
                <a:gd name="T6" fmla="*/ 91 w 119"/>
                <a:gd name="T7" fmla="*/ 6 h 36"/>
                <a:gd name="T8" fmla="*/ 116 w 119"/>
                <a:gd name="T9" fmla="*/ 11 h 36"/>
                <a:gd name="T10" fmla="*/ 119 w 119"/>
                <a:gd name="T11" fmla="*/ 30 h 36"/>
                <a:gd name="T12" fmla="*/ 103 w 119"/>
                <a:gd name="T13" fmla="*/ 36 h 36"/>
                <a:gd name="T14" fmla="*/ 63 w 119"/>
                <a:gd name="T1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36">
                  <a:moveTo>
                    <a:pt x="63" y="17"/>
                  </a:moveTo>
                  <a:cubicBezTo>
                    <a:pt x="47" y="15"/>
                    <a:pt x="20" y="18"/>
                    <a:pt x="6" y="28"/>
                  </a:cubicBezTo>
                  <a:cubicBezTo>
                    <a:pt x="4" y="27"/>
                    <a:pt x="2" y="27"/>
                    <a:pt x="0" y="26"/>
                  </a:cubicBezTo>
                  <a:cubicBezTo>
                    <a:pt x="26" y="8"/>
                    <a:pt x="60" y="0"/>
                    <a:pt x="91" y="6"/>
                  </a:cubicBezTo>
                  <a:cubicBezTo>
                    <a:pt x="98" y="7"/>
                    <a:pt x="115" y="10"/>
                    <a:pt x="116" y="11"/>
                  </a:cubicBezTo>
                  <a:cubicBezTo>
                    <a:pt x="116" y="12"/>
                    <a:pt x="118" y="25"/>
                    <a:pt x="119" y="30"/>
                  </a:cubicBezTo>
                  <a:cubicBezTo>
                    <a:pt x="114" y="32"/>
                    <a:pt x="108" y="33"/>
                    <a:pt x="103" y="36"/>
                  </a:cubicBezTo>
                  <a:cubicBezTo>
                    <a:pt x="95" y="24"/>
                    <a:pt x="76" y="19"/>
                    <a:pt x="6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70AD47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53720" y="4989967"/>
            <a:ext cx="2769654" cy="2049171"/>
            <a:chOff x="553720" y="4698419"/>
            <a:chExt cx="2769654" cy="2049171"/>
          </a:xfrm>
        </p:grpSpPr>
        <p:sp>
          <p:nvSpPr>
            <p:cNvPr id="31" name="Freeform 78"/>
            <p:cNvSpPr/>
            <p:nvPr/>
          </p:nvSpPr>
          <p:spPr bwMode="auto">
            <a:xfrm>
              <a:off x="553720" y="4698419"/>
              <a:ext cx="2769654" cy="971869"/>
            </a:xfrm>
            <a:custGeom>
              <a:avLst/>
              <a:gdLst>
                <a:gd name="T0" fmla="*/ 385 w 391"/>
                <a:gd name="T1" fmla="*/ 101 h 225"/>
                <a:gd name="T2" fmla="*/ 290 w 391"/>
                <a:gd name="T3" fmla="*/ 7 h 225"/>
                <a:gd name="T4" fmla="*/ 279 w 391"/>
                <a:gd name="T5" fmla="*/ 11 h 225"/>
                <a:gd name="T6" fmla="*/ 279 w 391"/>
                <a:gd name="T7" fmla="*/ 34 h 225"/>
                <a:gd name="T8" fmla="*/ 9 w 391"/>
                <a:gd name="T9" fmla="*/ 34 h 225"/>
                <a:gd name="T10" fmla="*/ 0 w 391"/>
                <a:gd name="T11" fmla="*/ 44 h 225"/>
                <a:gd name="T12" fmla="*/ 0 w 391"/>
                <a:gd name="T13" fmla="*/ 182 h 225"/>
                <a:gd name="T14" fmla="*/ 9 w 391"/>
                <a:gd name="T15" fmla="*/ 191 h 225"/>
                <a:gd name="T16" fmla="*/ 279 w 391"/>
                <a:gd name="T17" fmla="*/ 191 h 225"/>
                <a:gd name="T18" fmla="*/ 279 w 391"/>
                <a:gd name="T19" fmla="*/ 214 h 225"/>
                <a:gd name="T20" fmla="*/ 290 w 391"/>
                <a:gd name="T21" fmla="*/ 219 h 225"/>
                <a:gd name="T22" fmla="*/ 385 w 391"/>
                <a:gd name="T23" fmla="*/ 124 h 225"/>
                <a:gd name="T24" fmla="*/ 385 w 391"/>
                <a:gd name="T25" fmla="*/ 10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225">
                  <a:moveTo>
                    <a:pt x="385" y="101"/>
                  </a:moveTo>
                  <a:cubicBezTo>
                    <a:pt x="290" y="7"/>
                    <a:pt x="290" y="7"/>
                    <a:pt x="290" y="7"/>
                  </a:cubicBezTo>
                  <a:cubicBezTo>
                    <a:pt x="284" y="0"/>
                    <a:pt x="279" y="2"/>
                    <a:pt x="279" y="11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9"/>
                    <a:pt x="0" y="4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4" y="191"/>
                    <a:pt x="9" y="191"/>
                  </a:cubicBezTo>
                  <a:cubicBezTo>
                    <a:pt x="279" y="191"/>
                    <a:pt x="279" y="191"/>
                    <a:pt x="279" y="191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3"/>
                    <a:pt x="284" y="225"/>
                    <a:pt x="290" y="219"/>
                  </a:cubicBezTo>
                  <a:cubicBezTo>
                    <a:pt x="385" y="124"/>
                    <a:pt x="385" y="124"/>
                    <a:pt x="385" y="124"/>
                  </a:cubicBezTo>
                  <a:cubicBezTo>
                    <a:pt x="391" y="118"/>
                    <a:pt x="391" y="107"/>
                    <a:pt x="385" y="101"/>
                  </a:cubicBez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82"/>
            <p:cNvSpPr>
              <a:spLocks noChangeArrowheads="1"/>
            </p:cNvSpPr>
            <p:nvPr/>
          </p:nvSpPr>
          <p:spPr bwMode="auto">
            <a:xfrm>
              <a:off x="650179" y="5000535"/>
              <a:ext cx="34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0</a:t>
              </a:r>
              <a:r>
                <a:rPr lang="en-US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1</a:t>
              </a:r>
              <a:endParaRPr lang="zh-CN" altLang="zh-CN" dirty="0">
                <a:solidFill>
                  <a:prstClr val="black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8020" y="4995808"/>
              <a:ext cx="1620957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单击此处添加文字</a:t>
              </a:r>
              <a:endPara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07027" y="5793483"/>
              <a:ext cx="2339102" cy="95410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23374" y="3941624"/>
            <a:ext cx="2744174" cy="2132531"/>
            <a:chOff x="3323374" y="3650076"/>
            <a:chExt cx="2744174" cy="2132531"/>
          </a:xfrm>
        </p:grpSpPr>
        <p:sp>
          <p:nvSpPr>
            <p:cNvPr id="36" name="Freeform 76"/>
            <p:cNvSpPr/>
            <p:nvPr/>
          </p:nvSpPr>
          <p:spPr bwMode="auto">
            <a:xfrm>
              <a:off x="3323374" y="3650076"/>
              <a:ext cx="2744174" cy="966409"/>
            </a:xfrm>
            <a:custGeom>
              <a:avLst/>
              <a:gdLst>
                <a:gd name="T0" fmla="*/ 385 w 391"/>
                <a:gd name="T1" fmla="*/ 100 h 224"/>
                <a:gd name="T2" fmla="*/ 290 w 391"/>
                <a:gd name="T3" fmla="*/ 6 h 224"/>
                <a:gd name="T4" fmla="*/ 279 w 391"/>
                <a:gd name="T5" fmla="*/ 11 h 224"/>
                <a:gd name="T6" fmla="*/ 279 w 391"/>
                <a:gd name="T7" fmla="*/ 34 h 224"/>
                <a:gd name="T8" fmla="*/ 9 w 391"/>
                <a:gd name="T9" fmla="*/ 34 h 224"/>
                <a:gd name="T10" fmla="*/ 0 w 391"/>
                <a:gd name="T11" fmla="*/ 43 h 224"/>
                <a:gd name="T12" fmla="*/ 0 w 391"/>
                <a:gd name="T13" fmla="*/ 181 h 224"/>
                <a:gd name="T14" fmla="*/ 9 w 391"/>
                <a:gd name="T15" fmla="*/ 191 h 224"/>
                <a:gd name="T16" fmla="*/ 279 w 391"/>
                <a:gd name="T17" fmla="*/ 191 h 224"/>
                <a:gd name="T18" fmla="*/ 279 w 391"/>
                <a:gd name="T19" fmla="*/ 213 h 224"/>
                <a:gd name="T20" fmla="*/ 290 w 391"/>
                <a:gd name="T21" fmla="*/ 218 h 224"/>
                <a:gd name="T22" fmla="*/ 385 w 391"/>
                <a:gd name="T23" fmla="*/ 123 h 224"/>
                <a:gd name="T24" fmla="*/ 385 w 391"/>
                <a:gd name="T25" fmla="*/ 10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224">
                  <a:moveTo>
                    <a:pt x="385" y="100"/>
                  </a:moveTo>
                  <a:cubicBezTo>
                    <a:pt x="290" y="6"/>
                    <a:pt x="290" y="6"/>
                    <a:pt x="290" y="6"/>
                  </a:cubicBezTo>
                  <a:cubicBezTo>
                    <a:pt x="284" y="0"/>
                    <a:pt x="279" y="2"/>
                    <a:pt x="279" y="11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8"/>
                    <a:pt x="0" y="4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6"/>
                    <a:pt x="4" y="191"/>
                    <a:pt x="9" y="191"/>
                  </a:cubicBezTo>
                  <a:cubicBezTo>
                    <a:pt x="279" y="191"/>
                    <a:pt x="279" y="191"/>
                    <a:pt x="279" y="191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79" y="222"/>
                    <a:pt x="284" y="224"/>
                    <a:pt x="290" y="218"/>
                  </a:cubicBezTo>
                  <a:cubicBezTo>
                    <a:pt x="385" y="123"/>
                    <a:pt x="385" y="123"/>
                    <a:pt x="385" y="123"/>
                  </a:cubicBezTo>
                  <a:cubicBezTo>
                    <a:pt x="391" y="117"/>
                    <a:pt x="391" y="107"/>
                    <a:pt x="385" y="100"/>
                  </a:cubicBez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81"/>
            <p:cNvSpPr>
              <a:spLocks noChangeArrowheads="1"/>
            </p:cNvSpPr>
            <p:nvPr/>
          </p:nvSpPr>
          <p:spPr bwMode="auto">
            <a:xfrm>
              <a:off x="3419833" y="3935402"/>
              <a:ext cx="34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0</a:t>
              </a:r>
              <a:r>
                <a:rPr lang="en-US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2</a:t>
              </a:r>
              <a:endParaRPr lang="zh-CN" altLang="zh-CN" dirty="0">
                <a:solidFill>
                  <a:prstClr val="black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071182" y="3955598"/>
              <a:ext cx="1620957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单击此处添加文字</a:t>
              </a:r>
              <a:endPara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478763" y="4828500"/>
              <a:ext cx="2339102" cy="95410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62682" y="1841298"/>
            <a:ext cx="2725969" cy="2117128"/>
            <a:chOff x="8862682" y="1549750"/>
            <a:chExt cx="2725969" cy="2117128"/>
          </a:xfrm>
        </p:grpSpPr>
        <p:sp>
          <p:nvSpPr>
            <p:cNvPr id="41" name="Freeform 72"/>
            <p:cNvSpPr/>
            <p:nvPr/>
          </p:nvSpPr>
          <p:spPr bwMode="auto">
            <a:xfrm>
              <a:off x="8862682" y="1549750"/>
              <a:ext cx="2725969" cy="970049"/>
            </a:xfrm>
            <a:custGeom>
              <a:avLst/>
              <a:gdLst>
                <a:gd name="T0" fmla="*/ 385 w 391"/>
                <a:gd name="T1" fmla="*/ 101 h 225"/>
                <a:gd name="T2" fmla="*/ 290 w 391"/>
                <a:gd name="T3" fmla="*/ 7 h 225"/>
                <a:gd name="T4" fmla="*/ 279 w 391"/>
                <a:gd name="T5" fmla="*/ 11 h 225"/>
                <a:gd name="T6" fmla="*/ 279 w 391"/>
                <a:gd name="T7" fmla="*/ 34 h 225"/>
                <a:gd name="T8" fmla="*/ 9 w 391"/>
                <a:gd name="T9" fmla="*/ 34 h 225"/>
                <a:gd name="T10" fmla="*/ 0 w 391"/>
                <a:gd name="T11" fmla="*/ 44 h 225"/>
                <a:gd name="T12" fmla="*/ 0 w 391"/>
                <a:gd name="T13" fmla="*/ 182 h 225"/>
                <a:gd name="T14" fmla="*/ 9 w 391"/>
                <a:gd name="T15" fmla="*/ 191 h 225"/>
                <a:gd name="T16" fmla="*/ 279 w 391"/>
                <a:gd name="T17" fmla="*/ 191 h 225"/>
                <a:gd name="T18" fmla="*/ 279 w 391"/>
                <a:gd name="T19" fmla="*/ 214 h 225"/>
                <a:gd name="T20" fmla="*/ 290 w 391"/>
                <a:gd name="T21" fmla="*/ 219 h 225"/>
                <a:gd name="T22" fmla="*/ 385 w 391"/>
                <a:gd name="T23" fmla="*/ 124 h 225"/>
                <a:gd name="T24" fmla="*/ 385 w 391"/>
                <a:gd name="T25" fmla="*/ 10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225">
                  <a:moveTo>
                    <a:pt x="385" y="101"/>
                  </a:moveTo>
                  <a:cubicBezTo>
                    <a:pt x="290" y="7"/>
                    <a:pt x="290" y="7"/>
                    <a:pt x="290" y="7"/>
                  </a:cubicBezTo>
                  <a:cubicBezTo>
                    <a:pt x="284" y="0"/>
                    <a:pt x="279" y="2"/>
                    <a:pt x="279" y="11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9"/>
                    <a:pt x="0" y="4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4" y="191"/>
                    <a:pt x="9" y="191"/>
                  </a:cubicBezTo>
                  <a:cubicBezTo>
                    <a:pt x="279" y="191"/>
                    <a:pt x="279" y="191"/>
                    <a:pt x="279" y="191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3"/>
                    <a:pt x="284" y="225"/>
                    <a:pt x="290" y="219"/>
                  </a:cubicBezTo>
                  <a:cubicBezTo>
                    <a:pt x="385" y="124"/>
                    <a:pt x="385" y="124"/>
                    <a:pt x="385" y="124"/>
                  </a:cubicBezTo>
                  <a:cubicBezTo>
                    <a:pt x="391" y="118"/>
                    <a:pt x="391" y="107"/>
                    <a:pt x="385" y="101"/>
                  </a:cubicBez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79"/>
            <p:cNvSpPr>
              <a:spLocks noChangeArrowheads="1"/>
            </p:cNvSpPr>
            <p:nvPr/>
          </p:nvSpPr>
          <p:spPr bwMode="auto">
            <a:xfrm>
              <a:off x="8959141" y="1859146"/>
              <a:ext cx="34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0</a:t>
              </a:r>
              <a:r>
                <a:rPr lang="en-US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4</a:t>
              </a:r>
              <a:endParaRPr lang="zh-CN" altLang="zh-CN" dirty="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509077" y="1866131"/>
              <a:ext cx="1620957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单击此处添加文字</a:t>
              </a:r>
              <a:endPara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018526" y="2712771"/>
              <a:ext cx="2339102" cy="95410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93028" y="2886932"/>
            <a:ext cx="2769654" cy="2116268"/>
            <a:chOff x="6093028" y="2595384"/>
            <a:chExt cx="2769654" cy="2116268"/>
          </a:xfrm>
        </p:grpSpPr>
        <p:sp>
          <p:nvSpPr>
            <p:cNvPr id="46" name="Freeform 74"/>
            <p:cNvSpPr/>
            <p:nvPr/>
          </p:nvSpPr>
          <p:spPr bwMode="auto">
            <a:xfrm>
              <a:off x="6093028" y="2595384"/>
              <a:ext cx="2769654" cy="970049"/>
            </a:xfrm>
            <a:custGeom>
              <a:avLst/>
              <a:gdLst>
                <a:gd name="T0" fmla="*/ 385 w 391"/>
                <a:gd name="T1" fmla="*/ 101 h 225"/>
                <a:gd name="T2" fmla="*/ 290 w 391"/>
                <a:gd name="T3" fmla="*/ 6 h 225"/>
                <a:gd name="T4" fmla="*/ 279 w 391"/>
                <a:gd name="T5" fmla="*/ 11 h 225"/>
                <a:gd name="T6" fmla="*/ 279 w 391"/>
                <a:gd name="T7" fmla="*/ 34 h 225"/>
                <a:gd name="T8" fmla="*/ 9 w 391"/>
                <a:gd name="T9" fmla="*/ 34 h 225"/>
                <a:gd name="T10" fmla="*/ 0 w 391"/>
                <a:gd name="T11" fmla="*/ 44 h 225"/>
                <a:gd name="T12" fmla="*/ 0 w 391"/>
                <a:gd name="T13" fmla="*/ 181 h 225"/>
                <a:gd name="T14" fmla="*/ 9 w 391"/>
                <a:gd name="T15" fmla="*/ 191 h 225"/>
                <a:gd name="T16" fmla="*/ 279 w 391"/>
                <a:gd name="T17" fmla="*/ 191 h 225"/>
                <a:gd name="T18" fmla="*/ 279 w 391"/>
                <a:gd name="T19" fmla="*/ 214 h 225"/>
                <a:gd name="T20" fmla="*/ 290 w 391"/>
                <a:gd name="T21" fmla="*/ 218 h 225"/>
                <a:gd name="T22" fmla="*/ 385 w 391"/>
                <a:gd name="T23" fmla="*/ 124 h 225"/>
                <a:gd name="T24" fmla="*/ 385 w 391"/>
                <a:gd name="T25" fmla="*/ 10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1" h="225">
                  <a:moveTo>
                    <a:pt x="385" y="101"/>
                  </a:moveTo>
                  <a:cubicBezTo>
                    <a:pt x="290" y="6"/>
                    <a:pt x="290" y="6"/>
                    <a:pt x="290" y="6"/>
                  </a:cubicBezTo>
                  <a:cubicBezTo>
                    <a:pt x="284" y="0"/>
                    <a:pt x="279" y="2"/>
                    <a:pt x="279" y="11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8"/>
                    <a:pt x="0" y="44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7"/>
                    <a:pt x="4" y="191"/>
                    <a:pt x="9" y="191"/>
                  </a:cubicBezTo>
                  <a:cubicBezTo>
                    <a:pt x="279" y="191"/>
                    <a:pt x="279" y="191"/>
                    <a:pt x="279" y="191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2"/>
                    <a:pt x="284" y="225"/>
                    <a:pt x="290" y="218"/>
                  </a:cubicBezTo>
                  <a:cubicBezTo>
                    <a:pt x="385" y="124"/>
                    <a:pt x="385" y="124"/>
                    <a:pt x="385" y="124"/>
                  </a:cubicBezTo>
                  <a:cubicBezTo>
                    <a:pt x="391" y="117"/>
                    <a:pt x="391" y="107"/>
                    <a:pt x="385" y="101"/>
                  </a:cubicBez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Rectangle 80"/>
            <p:cNvSpPr>
              <a:spLocks noChangeArrowheads="1"/>
            </p:cNvSpPr>
            <p:nvPr/>
          </p:nvSpPr>
          <p:spPr bwMode="auto">
            <a:xfrm>
              <a:off x="6189487" y="2888695"/>
              <a:ext cx="3430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0</a:t>
              </a:r>
              <a:r>
                <a:rPr lang="en-US" altLang="zh-CN" sz="2600" dirty="0">
                  <a:solidFill>
                    <a:srgbClr val="FFFFFF"/>
                  </a:solidFill>
                  <a:latin typeface="Myriad Pro" panose="020B0503030403020204" pitchFamily="34" charset="0"/>
                </a:rPr>
                <a:t>3</a:t>
              </a:r>
              <a:endParaRPr lang="zh-CN" altLang="zh-CN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667376" y="2921377"/>
              <a:ext cx="1620957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单击此处添加文字</a:t>
              </a:r>
              <a:endPara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08303" y="3757545"/>
              <a:ext cx="2339102" cy="95410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4111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640370" y="344821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竞聘后构想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3"/>
          <p:cNvSpPr>
            <a:spLocks noEditPoints="1"/>
          </p:cNvSpPr>
          <p:nvPr/>
        </p:nvSpPr>
        <p:spPr bwMode="black">
          <a:xfrm>
            <a:off x="5225456" y="5155096"/>
            <a:ext cx="1524609" cy="1720576"/>
          </a:xfrm>
          <a:custGeom>
            <a:avLst/>
            <a:gdLst>
              <a:gd name="T0" fmla="*/ 466 w 1443"/>
              <a:gd name="T1" fmla="*/ 0 h 1627"/>
              <a:gd name="T2" fmla="*/ 466 w 1443"/>
              <a:gd name="T3" fmla="*/ 294 h 1627"/>
              <a:gd name="T4" fmla="*/ 0 w 1443"/>
              <a:gd name="T5" fmla="*/ 1173 h 1627"/>
              <a:gd name="T6" fmla="*/ 48 w 1443"/>
              <a:gd name="T7" fmla="*/ 1230 h 1627"/>
              <a:gd name="T8" fmla="*/ 186 w 1443"/>
              <a:gd name="T9" fmla="*/ 1363 h 1627"/>
              <a:gd name="T10" fmla="*/ 210 w 1443"/>
              <a:gd name="T11" fmla="*/ 1455 h 1627"/>
              <a:gd name="T12" fmla="*/ 31 w 1443"/>
              <a:gd name="T13" fmla="*/ 1545 h 1627"/>
              <a:gd name="T14" fmla="*/ 49 w 1443"/>
              <a:gd name="T15" fmla="*/ 1554 h 1627"/>
              <a:gd name="T16" fmla="*/ 61 w 1443"/>
              <a:gd name="T17" fmla="*/ 1620 h 1627"/>
              <a:gd name="T18" fmla="*/ 73 w 1443"/>
              <a:gd name="T19" fmla="*/ 1553 h 1627"/>
              <a:gd name="T20" fmla="*/ 210 w 1443"/>
              <a:gd name="T21" fmla="*/ 1525 h 1627"/>
              <a:gd name="T22" fmla="*/ 215 w 1443"/>
              <a:gd name="T23" fmla="*/ 1537 h 1627"/>
              <a:gd name="T24" fmla="*/ 228 w 1443"/>
              <a:gd name="T25" fmla="*/ 1594 h 1627"/>
              <a:gd name="T26" fmla="*/ 258 w 1443"/>
              <a:gd name="T27" fmla="*/ 1627 h 1627"/>
              <a:gd name="T28" fmla="*/ 271 w 1443"/>
              <a:gd name="T29" fmla="*/ 1594 h 1627"/>
              <a:gd name="T30" fmla="*/ 276 w 1443"/>
              <a:gd name="T31" fmla="*/ 1537 h 1627"/>
              <a:gd name="T32" fmla="*/ 411 w 1443"/>
              <a:gd name="T33" fmla="*/ 1541 h 1627"/>
              <a:gd name="T34" fmla="*/ 388 w 1443"/>
              <a:gd name="T35" fmla="*/ 1586 h 1627"/>
              <a:gd name="T36" fmla="*/ 457 w 1443"/>
              <a:gd name="T37" fmla="*/ 1586 h 1627"/>
              <a:gd name="T38" fmla="*/ 435 w 1443"/>
              <a:gd name="T39" fmla="*/ 1543 h 1627"/>
              <a:gd name="T40" fmla="*/ 452 w 1443"/>
              <a:gd name="T41" fmla="*/ 1504 h 1627"/>
              <a:gd name="T42" fmla="*/ 276 w 1443"/>
              <a:gd name="T43" fmla="*/ 1363 h 1627"/>
              <a:gd name="T44" fmla="*/ 299 w 1443"/>
              <a:gd name="T45" fmla="*/ 1230 h 1627"/>
              <a:gd name="T46" fmla="*/ 514 w 1443"/>
              <a:gd name="T47" fmla="*/ 1182 h 1627"/>
              <a:gd name="T48" fmla="*/ 494 w 1443"/>
              <a:gd name="T49" fmla="*/ 1134 h 1627"/>
              <a:gd name="T50" fmla="*/ 538 w 1443"/>
              <a:gd name="T51" fmla="*/ 1491 h 1627"/>
              <a:gd name="T52" fmla="*/ 722 w 1443"/>
              <a:gd name="T53" fmla="*/ 1528 h 1627"/>
              <a:gd name="T54" fmla="*/ 816 w 1443"/>
              <a:gd name="T55" fmla="*/ 1053 h 1627"/>
              <a:gd name="T56" fmla="*/ 817 w 1443"/>
              <a:gd name="T57" fmla="*/ 1052 h 1627"/>
              <a:gd name="T58" fmla="*/ 818 w 1443"/>
              <a:gd name="T59" fmla="*/ 1027 h 1627"/>
              <a:gd name="T60" fmla="*/ 439 w 1443"/>
              <a:gd name="T61" fmla="*/ 938 h 1627"/>
              <a:gd name="T62" fmla="*/ 820 w 1443"/>
              <a:gd name="T63" fmla="*/ 772 h 1627"/>
              <a:gd name="T64" fmla="*/ 1231 w 1443"/>
              <a:gd name="T65" fmla="*/ 760 h 1627"/>
              <a:gd name="T66" fmla="*/ 1245 w 1443"/>
              <a:gd name="T67" fmla="*/ 707 h 1627"/>
              <a:gd name="T68" fmla="*/ 1428 w 1443"/>
              <a:gd name="T69" fmla="*/ 267 h 1627"/>
              <a:gd name="T70" fmla="*/ 1235 w 1443"/>
              <a:gd name="T71" fmla="*/ 687 h 1627"/>
              <a:gd name="T72" fmla="*/ 1215 w 1443"/>
              <a:gd name="T73" fmla="*/ 700 h 1627"/>
              <a:gd name="T74" fmla="*/ 898 w 1443"/>
              <a:gd name="T75" fmla="*/ 693 h 1627"/>
              <a:gd name="T76" fmla="*/ 507 w 1443"/>
              <a:gd name="T77" fmla="*/ 615 h 1627"/>
              <a:gd name="T78" fmla="*/ 415 w 1443"/>
              <a:gd name="T79" fmla="*/ 354 h 1627"/>
              <a:gd name="T80" fmla="*/ 196 w 1443"/>
              <a:gd name="T81" fmla="*/ 456 h 1627"/>
              <a:gd name="T82" fmla="*/ 138 w 1443"/>
              <a:gd name="T83" fmla="*/ 730 h 1627"/>
              <a:gd name="T84" fmla="*/ 90 w 1443"/>
              <a:gd name="T85" fmla="*/ 530 h 1627"/>
              <a:gd name="T86" fmla="*/ 6 w 1443"/>
              <a:gd name="T87" fmla="*/ 578 h 1627"/>
              <a:gd name="T88" fmla="*/ 49 w 1443"/>
              <a:gd name="T89" fmla="*/ 966 h 1627"/>
              <a:gd name="T90" fmla="*/ 48 w 1443"/>
              <a:gd name="T91" fmla="*/ 1125 h 1627"/>
              <a:gd name="T92" fmla="*/ 96 w 1443"/>
              <a:gd name="T93" fmla="*/ 1084 h 1627"/>
              <a:gd name="T94" fmla="*/ 96 w 1443"/>
              <a:gd name="T95" fmla="*/ 1125 h 1627"/>
              <a:gd name="T96" fmla="*/ 1084 w 1443"/>
              <a:gd name="T97" fmla="*/ 1519 h 1627"/>
              <a:gd name="T98" fmla="*/ 824 w 1443"/>
              <a:gd name="T99" fmla="*/ 1618 h 1627"/>
              <a:gd name="T100" fmla="*/ 1443 w 1443"/>
              <a:gd name="T101" fmla="*/ 1519 h 1627"/>
              <a:gd name="T102" fmla="*/ 1293 w 1443"/>
              <a:gd name="T103" fmla="*/ 870 h 1627"/>
              <a:gd name="T104" fmla="*/ 1443 w 1443"/>
              <a:gd name="T105" fmla="*/ 772 h 1627"/>
              <a:gd name="T106" fmla="*/ 586 w 1443"/>
              <a:gd name="T107" fmla="*/ 870 h 1627"/>
              <a:gd name="T108" fmla="*/ 1084 w 1443"/>
              <a:gd name="T109" fmla="*/ 1519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43" h="1627">
                <a:moveTo>
                  <a:pt x="613" y="147"/>
                </a:moveTo>
                <a:cubicBezTo>
                  <a:pt x="613" y="65"/>
                  <a:pt x="547" y="0"/>
                  <a:pt x="466" y="0"/>
                </a:cubicBezTo>
                <a:cubicBezTo>
                  <a:pt x="385" y="0"/>
                  <a:pt x="319" y="65"/>
                  <a:pt x="319" y="147"/>
                </a:cubicBezTo>
                <a:cubicBezTo>
                  <a:pt x="319" y="228"/>
                  <a:pt x="385" y="294"/>
                  <a:pt x="466" y="294"/>
                </a:cubicBezTo>
                <a:cubicBezTo>
                  <a:pt x="547" y="294"/>
                  <a:pt x="613" y="228"/>
                  <a:pt x="613" y="147"/>
                </a:cubicBezTo>
                <a:close/>
                <a:moveTo>
                  <a:pt x="0" y="1173"/>
                </a:moveTo>
                <a:cubicBezTo>
                  <a:pt x="0" y="1182"/>
                  <a:pt x="0" y="1182"/>
                  <a:pt x="0" y="1182"/>
                </a:cubicBezTo>
                <a:cubicBezTo>
                  <a:pt x="0" y="1208"/>
                  <a:pt x="22" y="1230"/>
                  <a:pt x="48" y="1230"/>
                </a:cubicBezTo>
                <a:cubicBezTo>
                  <a:pt x="186" y="1230"/>
                  <a:pt x="186" y="1230"/>
                  <a:pt x="186" y="1230"/>
                </a:cubicBezTo>
                <a:cubicBezTo>
                  <a:pt x="186" y="1363"/>
                  <a:pt x="186" y="1363"/>
                  <a:pt x="186" y="1363"/>
                </a:cubicBezTo>
                <a:cubicBezTo>
                  <a:pt x="210" y="1363"/>
                  <a:pt x="210" y="1363"/>
                  <a:pt x="210" y="1363"/>
                </a:cubicBezTo>
                <a:cubicBezTo>
                  <a:pt x="210" y="1455"/>
                  <a:pt x="210" y="1455"/>
                  <a:pt x="210" y="1455"/>
                </a:cubicBezTo>
                <a:cubicBezTo>
                  <a:pt x="31" y="1504"/>
                  <a:pt x="31" y="1504"/>
                  <a:pt x="31" y="1504"/>
                </a:cubicBezTo>
                <a:cubicBezTo>
                  <a:pt x="31" y="1545"/>
                  <a:pt x="31" y="1545"/>
                  <a:pt x="31" y="1545"/>
                </a:cubicBezTo>
                <a:cubicBezTo>
                  <a:pt x="49" y="1543"/>
                  <a:pt x="49" y="1543"/>
                  <a:pt x="49" y="1543"/>
                </a:cubicBezTo>
                <a:cubicBezTo>
                  <a:pt x="49" y="1554"/>
                  <a:pt x="49" y="1554"/>
                  <a:pt x="49" y="1554"/>
                </a:cubicBezTo>
                <a:cubicBezTo>
                  <a:pt x="36" y="1558"/>
                  <a:pt x="26" y="1571"/>
                  <a:pt x="26" y="1586"/>
                </a:cubicBezTo>
                <a:cubicBezTo>
                  <a:pt x="26" y="1605"/>
                  <a:pt x="42" y="1620"/>
                  <a:pt x="61" y="1620"/>
                </a:cubicBezTo>
                <a:cubicBezTo>
                  <a:pt x="80" y="1620"/>
                  <a:pt x="95" y="1605"/>
                  <a:pt x="95" y="1586"/>
                </a:cubicBezTo>
                <a:cubicBezTo>
                  <a:pt x="95" y="1571"/>
                  <a:pt x="86" y="1558"/>
                  <a:pt x="73" y="1553"/>
                </a:cubicBezTo>
                <a:cubicBezTo>
                  <a:pt x="73" y="1541"/>
                  <a:pt x="73" y="1541"/>
                  <a:pt x="73" y="1541"/>
                </a:cubicBezTo>
                <a:cubicBezTo>
                  <a:pt x="210" y="1525"/>
                  <a:pt x="210" y="1525"/>
                  <a:pt x="210" y="1525"/>
                </a:cubicBezTo>
                <a:cubicBezTo>
                  <a:pt x="210" y="1537"/>
                  <a:pt x="210" y="1537"/>
                  <a:pt x="210" y="1537"/>
                </a:cubicBezTo>
                <a:cubicBezTo>
                  <a:pt x="215" y="1537"/>
                  <a:pt x="215" y="1537"/>
                  <a:pt x="215" y="1537"/>
                </a:cubicBezTo>
                <a:cubicBezTo>
                  <a:pt x="215" y="1594"/>
                  <a:pt x="215" y="1594"/>
                  <a:pt x="215" y="1594"/>
                </a:cubicBezTo>
                <a:cubicBezTo>
                  <a:pt x="228" y="1594"/>
                  <a:pt x="228" y="1594"/>
                  <a:pt x="228" y="1594"/>
                </a:cubicBezTo>
                <a:cubicBezTo>
                  <a:pt x="228" y="1627"/>
                  <a:pt x="228" y="1627"/>
                  <a:pt x="228" y="1627"/>
                </a:cubicBezTo>
                <a:cubicBezTo>
                  <a:pt x="258" y="1627"/>
                  <a:pt x="258" y="1627"/>
                  <a:pt x="258" y="1627"/>
                </a:cubicBezTo>
                <a:cubicBezTo>
                  <a:pt x="258" y="1594"/>
                  <a:pt x="258" y="1594"/>
                  <a:pt x="258" y="1594"/>
                </a:cubicBezTo>
                <a:cubicBezTo>
                  <a:pt x="271" y="1594"/>
                  <a:pt x="271" y="1594"/>
                  <a:pt x="271" y="1594"/>
                </a:cubicBezTo>
                <a:cubicBezTo>
                  <a:pt x="271" y="1537"/>
                  <a:pt x="271" y="1537"/>
                  <a:pt x="271" y="1537"/>
                </a:cubicBezTo>
                <a:cubicBezTo>
                  <a:pt x="276" y="1537"/>
                  <a:pt x="276" y="1537"/>
                  <a:pt x="276" y="1537"/>
                </a:cubicBezTo>
                <a:cubicBezTo>
                  <a:pt x="276" y="1525"/>
                  <a:pt x="276" y="1525"/>
                  <a:pt x="276" y="1525"/>
                </a:cubicBezTo>
                <a:cubicBezTo>
                  <a:pt x="411" y="1541"/>
                  <a:pt x="411" y="1541"/>
                  <a:pt x="411" y="1541"/>
                </a:cubicBezTo>
                <a:cubicBezTo>
                  <a:pt x="411" y="1553"/>
                  <a:pt x="411" y="1553"/>
                  <a:pt x="411" y="1553"/>
                </a:cubicBezTo>
                <a:cubicBezTo>
                  <a:pt x="398" y="1558"/>
                  <a:pt x="388" y="1571"/>
                  <a:pt x="388" y="1586"/>
                </a:cubicBezTo>
                <a:cubicBezTo>
                  <a:pt x="388" y="1605"/>
                  <a:pt x="404" y="1620"/>
                  <a:pt x="423" y="1620"/>
                </a:cubicBezTo>
                <a:cubicBezTo>
                  <a:pt x="442" y="1620"/>
                  <a:pt x="457" y="1605"/>
                  <a:pt x="457" y="1586"/>
                </a:cubicBezTo>
                <a:cubicBezTo>
                  <a:pt x="457" y="1571"/>
                  <a:pt x="448" y="1558"/>
                  <a:pt x="435" y="1554"/>
                </a:cubicBezTo>
                <a:cubicBezTo>
                  <a:pt x="435" y="1543"/>
                  <a:pt x="435" y="1543"/>
                  <a:pt x="435" y="1543"/>
                </a:cubicBezTo>
                <a:cubicBezTo>
                  <a:pt x="452" y="1545"/>
                  <a:pt x="452" y="1545"/>
                  <a:pt x="452" y="1545"/>
                </a:cubicBezTo>
                <a:cubicBezTo>
                  <a:pt x="452" y="1504"/>
                  <a:pt x="452" y="1504"/>
                  <a:pt x="452" y="1504"/>
                </a:cubicBezTo>
                <a:cubicBezTo>
                  <a:pt x="276" y="1456"/>
                  <a:pt x="276" y="1456"/>
                  <a:pt x="276" y="1456"/>
                </a:cubicBezTo>
                <a:cubicBezTo>
                  <a:pt x="276" y="1363"/>
                  <a:pt x="276" y="1363"/>
                  <a:pt x="276" y="1363"/>
                </a:cubicBezTo>
                <a:cubicBezTo>
                  <a:pt x="299" y="1363"/>
                  <a:pt x="299" y="1363"/>
                  <a:pt x="299" y="136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466" y="1230"/>
                  <a:pt x="466" y="1230"/>
                  <a:pt x="466" y="1230"/>
                </a:cubicBezTo>
                <a:cubicBezTo>
                  <a:pt x="493" y="1230"/>
                  <a:pt x="514" y="1208"/>
                  <a:pt x="514" y="1182"/>
                </a:cubicBezTo>
                <a:cubicBezTo>
                  <a:pt x="514" y="1173"/>
                  <a:pt x="514" y="1173"/>
                  <a:pt x="514" y="1173"/>
                </a:cubicBezTo>
                <a:cubicBezTo>
                  <a:pt x="514" y="1157"/>
                  <a:pt x="506" y="1143"/>
                  <a:pt x="494" y="1134"/>
                </a:cubicBezTo>
                <a:cubicBezTo>
                  <a:pt x="609" y="1134"/>
                  <a:pt x="609" y="1134"/>
                  <a:pt x="609" y="1134"/>
                </a:cubicBezTo>
                <a:cubicBezTo>
                  <a:pt x="538" y="1491"/>
                  <a:pt x="538" y="1491"/>
                  <a:pt x="538" y="1491"/>
                </a:cubicBezTo>
                <a:cubicBezTo>
                  <a:pt x="528" y="1539"/>
                  <a:pt x="562" y="1586"/>
                  <a:pt x="613" y="1596"/>
                </a:cubicBezTo>
                <a:cubicBezTo>
                  <a:pt x="664" y="1606"/>
                  <a:pt x="713" y="1576"/>
                  <a:pt x="722" y="1528"/>
                </a:cubicBezTo>
                <a:cubicBezTo>
                  <a:pt x="816" y="1057"/>
                  <a:pt x="816" y="1057"/>
                  <a:pt x="816" y="1057"/>
                </a:cubicBezTo>
                <a:cubicBezTo>
                  <a:pt x="816" y="1056"/>
                  <a:pt x="816" y="1054"/>
                  <a:pt x="816" y="1053"/>
                </a:cubicBezTo>
                <a:cubicBezTo>
                  <a:pt x="816" y="1053"/>
                  <a:pt x="816" y="1053"/>
                  <a:pt x="816" y="1053"/>
                </a:cubicBezTo>
                <a:cubicBezTo>
                  <a:pt x="817" y="1053"/>
                  <a:pt x="817" y="1052"/>
                  <a:pt x="817" y="1052"/>
                </a:cubicBezTo>
                <a:cubicBezTo>
                  <a:pt x="817" y="1051"/>
                  <a:pt x="817" y="1051"/>
                  <a:pt x="817" y="1051"/>
                </a:cubicBezTo>
                <a:cubicBezTo>
                  <a:pt x="818" y="1043"/>
                  <a:pt x="818" y="1035"/>
                  <a:pt x="818" y="1027"/>
                </a:cubicBezTo>
                <a:cubicBezTo>
                  <a:pt x="813" y="977"/>
                  <a:pt x="771" y="938"/>
                  <a:pt x="720" y="938"/>
                </a:cubicBezTo>
                <a:cubicBezTo>
                  <a:pt x="439" y="938"/>
                  <a:pt x="439" y="938"/>
                  <a:pt x="439" y="938"/>
                </a:cubicBezTo>
                <a:cubicBezTo>
                  <a:pt x="474" y="772"/>
                  <a:pt x="474" y="772"/>
                  <a:pt x="474" y="772"/>
                </a:cubicBezTo>
                <a:cubicBezTo>
                  <a:pt x="820" y="772"/>
                  <a:pt x="820" y="772"/>
                  <a:pt x="820" y="772"/>
                </a:cubicBezTo>
                <a:cubicBezTo>
                  <a:pt x="835" y="772"/>
                  <a:pt x="849" y="767"/>
                  <a:pt x="861" y="760"/>
                </a:cubicBezTo>
                <a:cubicBezTo>
                  <a:pt x="1231" y="760"/>
                  <a:pt x="1231" y="760"/>
                  <a:pt x="1231" y="760"/>
                </a:cubicBezTo>
                <a:cubicBezTo>
                  <a:pt x="1231" y="717"/>
                  <a:pt x="1231" y="717"/>
                  <a:pt x="1231" y="717"/>
                </a:cubicBezTo>
                <a:cubicBezTo>
                  <a:pt x="1238" y="717"/>
                  <a:pt x="1251" y="709"/>
                  <a:pt x="1245" y="707"/>
                </a:cubicBezTo>
                <a:cubicBezTo>
                  <a:pt x="1258" y="712"/>
                  <a:pt x="1258" y="712"/>
                  <a:pt x="1258" y="712"/>
                </a:cubicBezTo>
                <a:cubicBezTo>
                  <a:pt x="1427" y="272"/>
                  <a:pt x="1255" y="721"/>
                  <a:pt x="1428" y="267"/>
                </a:cubicBezTo>
                <a:cubicBezTo>
                  <a:pt x="1372" y="246"/>
                  <a:pt x="1400" y="256"/>
                  <a:pt x="1400" y="256"/>
                </a:cubicBezTo>
                <a:cubicBezTo>
                  <a:pt x="1235" y="687"/>
                  <a:pt x="1235" y="687"/>
                  <a:pt x="1235" y="687"/>
                </a:cubicBezTo>
                <a:cubicBezTo>
                  <a:pt x="1234" y="686"/>
                  <a:pt x="1232" y="686"/>
                  <a:pt x="1231" y="686"/>
                </a:cubicBezTo>
                <a:cubicBezTo>
                  <a:pt x="1223" y="686"/>
                  <a:pt x="1216" y="692"/>
                  <a:pt x="1215" y="700"/>
                </a:cubicBezTo>
                <a:cubicBezTo>
                  <a:pt x="898" y="700"/>
                  <a:pt x="898" y="700"/>
                  <a:pt x="898" y="700"/>
                </a:cubicBezTo>
                <a:cubicBezTo>
                  <a:pt x="898" y="698"/>
                  <a:pt x="898" y="695"/>
                  <a:pt x="898" y="693"/>
                </a:cubicBezTo>
                <a:cubicBezTo>
                  <a:pt x="898" y="650"/>
                  <a:pt x="863" y="615"/>
                  <a:pt x="820" y="615"/>
                </a:cubicBezTo>
                <a:cubicBezTo>
                  <a:pt x="507" y="615"/>
                  <a:pt x="507" y="615"/>
                  <a:pt x="507" y="615"/>
                </a:cubicBezTo>
                <a:cubicBezTo>
                  <a:pt x="526" y="525"/>
                  <a:pt x="526" y="525"/>
                  <a:pt x="526" y="525"/>
                </a:cubicBezTo>
                <a:cubicBezTo>
                  <a:pt x="542" y="447"/>
                  <a:pt x="492" y="371"/>
                  <a:pt x="415" y="354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289" y="328"/>
                  <a:pt x="213" y="378"/>
                  <a:pt x="196" y="456"/>
                </a:cubicBezTo>
                <a:cubicBezTo>
                  <a:pt x="151" y="670"/>
                  <a:pt x="151" y="670"/>
                  <a:pt x="151" y="670"/>
                </a:cubicBezTo>
                <a:cubicBezTo>
                  <a:pt x="138" y="730"/>
                  <a:pt x="138" y="730"/>
                  <a:pt x="138" y="730"/>
                </a:cubicBezTo>
                <a:cubicBezTo>
                  <a:pt x="138" y="578"/>
                  <a:pt x="138" y="578"/>
                  <a:pt x="138" y="578"/>
                </a:cubicBezTo>
                <a:cubicBezTo>
                  <a:pt x="138" y="552"/>
                  <a:pt x="117" y="530"/>
                  <a:pt x="90" y="530"/>
                </a:cubicBezTo>
                <a:cubicBezTo>
                  <a:pt x="54" y="530"/>
                  <a:pt x="54" y="530"/>
                  <a:pt x="54" y="530"/>
                </a:cubicBezTo>
                <a:cubicBezTo>
                  <a:pt x="28" y="530"/>
                  <a:pt x="6" y="552"/>
                  <a:pt x="6" y="578"/>
                </a:cubicBezTo>
                <a:cubicBezTo>
                  <a:pt x="6" y="918"/>
                  <a:pt x="6" y="918"/>
                  <a:pt x="6" y="918"/>
                </a:cubicBezTo>
                <a:cubicBezTo>
                  <a:pt x="6" y="943"/>
                  <a:pt x="25" y="964"/>
                  <a:pt x="49" y="966"/>
                </a:cubicBezTo>
                <a:cubicBezTo>
                  <a:pt x="49" y="1125"/>
                  <a:pt x="49" y="1125"/>
                  <a:pt x="49" y="1125"/>
                </a:cubicBezTo>
                <a:cubicBezTo>
                  <a:pt x="48" y="1125"/>
                  <a:pt x="48" y="1125"/>
                  <a:pt x="48" y="1125"/>
                </a:cubicBezTo>
                <a:cubicBezTo>
                  <a:pt x="22" y="1125"/>
                  <a:pt x="0" y="1146"/>
                  <a:pt x="0" y="1173"/>
                </a:cubicBezTo>
                <a:close/>
                <a:moveTo>
                  <a:pt x="96" y="1084"/>
                </a:moveTo>
                <a:cubicBezTo>
                  <a:pt x="106" y="1101"/>
                  <a:pt x="121" y="1116"/>
                  <a:pt x="140" y="1125"/>
                </a:cubicBezTo>
                <a:cubicBezTo>
                  <a:pt x="96" y="1125"/>
                  <a:pt x="96" y="1125"/>
                  <a:pt x="96" y="1125"/>
                </a:cubicBezTo>
                <a:lnTo>
                  <a:pt x="96" y="1084"/>
                </a:lnTo>
                <a:close/>
                <a:moveTo>
                  <a:pt x="1084" y="1519"/>
                </a:moveTo>
                <a:cubicBezTo>
                  <a:pt x="824" y="1519"/>
                  <a:pt x="824" y="1519"/>
                  <a:pt x="824" y="1519"/>
                </a:cubicBezTo>
                <a:cubicBezTo>
                  <a:pt x="824" y="1618"/>
                  <a:pt x="824" y="1618"/>
                  <a:pt x="824" y="1618"/>
                </a:cubicBezTo>
                <a:cubicBezTo>
                  <a:pt x="1443" y="1618"/>
                  <a:pt x="1443" y="1618"/>
                  <a:pt x="1443" y="1618"/>
                </a:cubicBezTo>
                <a:cubicBezTo>
                  <a:pt x="1443" y="1519"/>
                  <a:pt x="1443" y="1519"/>
                  <a:pt x="1443" y="1519"/>
                </a:cubicBezTo>
                <a:cubicBezTo>
                  <a:pt x="1293" y="1519"/>
                  <a:pt x="1293" y="1519"/>
                  <a:pt x="1293" y="1519"/>
                </a:cubicBezTo>
                <a:cubicBezTo>
                  <a:pt x="1293" y="870"/>
                  <a:pt x="1293" y="870"/>
                  <a:pt x="1293" y="870"/>
                </a:cubicBezTo>
                <a:cubicBezTo>
                  <a:pt x="1443" y="870"/>
                  <a:pt x="1443" y="870"/>
                  <a:pt x="1443" y="870"/>
                </a:cubicBezTo>
                <a:cubicBezTo>
                  <a:pt x="1443" y="772"/>
                  <a:pt x="1443" y="772"/>
                  <a:pt x="1443" y="772"/>
                </a:cubicBezTo>
                <a:cubicBezTo>
                  <a:pt x="586" y="772"/>
                  <a:pt x="586" y="772"/>
                  <a:pt x="586" y="772"/>
                </a:cubicBezTo>
                <a:cubicBezTo>
                  <a:pt x="586" y="870"/>
                  <a:pt x="586" y="870"/>
                  <a:pt x="586" y="870"/>
                </a:cubicBezTo>
                <a:cubicBezTo>
                  <a:pt x="1084" y="870"/>
                  <a:pt x="1084" y="870"/>
                  <a:pt x="1084" y="870"/>
                </a:cubicBezTo>
                <a:lnTo>
                  <a:pt x="1084" y="1519"/>
                </a:lnTo>
                <a:close/>
              </a:path>
            </a:pathLst>
          </a:custGeom>
          <a:solidFill>
            <a:srgbClr val="D98298"/>
          </a:solidFill>
          <a:ln>
            <a:noFill/>
          </a:ln>
          <a:effectLst/>
          <a:extLst/>
        </p:spPr>
        <p:txBody>
          <a:bodyPr vert="horz" wrap="square" lIns="71639" tIns="35823" rIns="71639" bIns="35823" numCol="1" anchor="t" anchorCtr="0" compatLnSpc="1">
            <a:prstTxWarp prst="textNoShape">
              <a:avLst/>
            </a:prstTxWarp>
          </a:bodyPr>
          <a:lstStyle/>
          <a:p>
            <a:endParaRPr lang="en-US" sz="2257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138543" y="2361513"/>
            <a:ext cx="2557405" cy="1635390"/>
            <a:chOff x="2773755" y="1556193"/>
            <a:chExt cx="3057956" cy="1955479"/>
          </a:xfrm>
        </p:grpSpPr>
        <p:sp>
          <p:nvSpPr>
            <p:cNvPr id="18" name="Cloud Callout 12"/>
            <p:cNvSpPr/>
            <p:nvPr/>
          </p:nvSpPr>
          <p:spPr bwMode="auto">
            <a:xfrm>
              <a:off x="2773755" y="1556193"/>
              <a:ext cx="3057956" cy="1704825"/>
            </a:xfrm>
            <a:prstGeom prst="cloudCallout">
              <a:avLst>
                <a:gd name="adj1" fmla="val 44578"/>
                <a:gd name="adj2" fmla="val 117581"/>
              </a:avLst>
            </a:prstGeom>
            <a:solidFill>
              <a:srgbClr val="E7678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5823" rIns="35823" bIns="7163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21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0470" y="2076407"/>
              <a:ext cx="2070476" cy="14352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构想问题二</a:t>
              </a:r>
              <a:endParaRPr lang="en-US" altLang="zh-CN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  <a:p>
              <a:endParaRPr lang="en-US" altLang="zh-CN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014501" y="4158334"/>
            <a:ext cx="2625869" cy="1426923"/>
            <a:chOff x="1531462" y="3567068"/>
            <a:chExt cx="3139820" cy="1706209"/>
          </a:xfrm>
        </p:grpSpPr>
        <p:sp>
          <p:nvSpPr>
            <p:cNvPr id="21" name="Cloud Callout 9"/>
            <p:cNvSpPr/>
            <p:nvPr/>
          </p:nvSpPr>
          <p:spPr bwMode="auto">
            <a:xfrm>
              <a:off x="1531462" y="3567068"/>
              <a:ext cx="3139820" cy="1706209"/>
            </a:xfrm>
            <a:prstGeom prst="cloudCallout">
              <a:avLst>
                <a:gd name="adj1" fmla="val 68799"/>
                <a:gd name="adj2" fmla="val 17194"/>
              </a:avLst>
            </a:prstGeom>
            <a:solidFill>
              <a:srgbClr val="BE85B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5823" rIns="35823" bIns="7163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79110" y="4116457"/>
              <a:ext cx="2070476" cy="11408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构想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问题一</a:t>
              </a:r>
              <a:endParaRPr lang="en-US" altLang="zh-CN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94583" y="2308005"/>
            <a:ext cx="2307014" cy="1415503"/>
            <a:chOff x="6309515" y="1492271"/>
            <a:chExt cx="2758556" cy="1692553"/>
          </a:xfrm>
        </p:grpSpPr>
        <p:sp>
          <p:nvSpPr>
            <p:cNvPr id="26" name="Cloud Callout 8"/>
            <p:cNvSpPr/>
            <p:nvPr/>
          </p:nvSpPr>
          <p:spPr bwMode="auto">
            <a:xfrm>
              <a:off x="6309515" y="1492271"/>
              <a:ext cx="2758556" cy="1692553"/>
            </a:xfrm>
            <a:prstGeom prst="cloudCallout">
              <a:avLst>
                <a:gd name="adj1" fmla="val -66639"/>
                <a:gd name="adj2" fmla="val 117063"/>
              </a:avLst>
            </a:prstGeom>
            <a:solidFill>
              <a:srgbClr val="A4D1E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5823" rIns="35823" bIns="7163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21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53555" y="1977800"/>
              <a:ext cx="2070476" cy="8832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构想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问题三</a:t>
              </a:r>
              <a:endParaRPr lang="en-US" altLang="zh-CN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  <a:p>
              <a:endPara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88793" y="3992126"/>
            <a:ext cx="2443283" cy="1586754"/>
            <a:chOff x="7497146" y="3399846"/>
            <a:chExt cx="2921495" cy="1897322"/>
          </a:xfrm>
        </p:grpSpPr>
        <p:sp>
          <p:nvSpPr>
            <p:cNvPr id="29" name="Cloud Callout 11"/>
            <p:cNvSpPr/>
            <p:nvPr/>
          </p:nvSpPr>
          <p:spPr bwMode="auto">
            <a:xfrm>
              <a:off x="7497146" y="3399846"/>
              <a:ext cx="2921495" cy="1897322"/>
            </a:xfrm>
            <a:prstGeom prst="cloudCallout">
              <a:avLst>
                <a:gd name="adj1" fmla="val -90339"/>
                <a:gd name="adj2" fmla="val 18228"/>
              </a:avLst>
            </a:prstGeom>
            <a:solidFill>
              <a:srgbClr val="B4CF5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5823" rIns="35823" bIns="7163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sz="213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925136" y="4052381"/>
              <a:ext cx="2070475" cy="8832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构想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问题四</a:t>
              </a:r>
              <a:endParaRPr lang="en-US" altLang="zh-CN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  <a:p>
              <a:endPara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5710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长远目标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4274223" y="2698244"/>
            <a:ext cx="3672247" cy="3165730"/>
          </a:xfrm>
          <a:prstGeom prst="triangle">
            <a:avLst/>
          </a:prstGeom>
          <a:noFill/>
          <a:ln>
            <a:solidFill>
              <a:srgbClr val="18305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4507840" y="3843074"/>
            <a:ext cx="3219406" cy="2749473"/>
          </a:xfrm>
          <a:prstGeom prst="triangle">
            <a:avLst/>
          </a:prstGeom>
          <a:noFill/>
          <a:ln>
            <a:solidFill>
              <a:srgbClr val="18305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059957" y="3614571"/>
            <a:ext cx="1046104" cy="425186"/>
            <a:chOff x="4059957" y="3271036"/>
            <a:chExt cx="1046104" cy="425186"/>
          </a:xfrm>
        </p:grpSpPr>
        <p:sp>
          <p:nvSpPr>
            <p:cNvPr id="19" name="圆角矩形 18"/>
            <p:cNvSpPr>
              <a:spLocks noChangeAspect="1"/>
            </p:cNvSpPr>
            <p:nvPr/>
          </p:nvSpPr>
          <p:spPr>
            <a:xfrm>
              <a:off x="4059957" y="3325869"/>
              <a:ext cx="1046104" cy="370353"/>
            </a:xfrm>
            <a:prstGeom prst="roundRect">
              <a:avLst>
                <a:gd name="adj" fmla="val 50000"/>
              </a:avLst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33065" y="3271036"/>
              <a:ext cx="444352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en-US" altLang="zh-CN" sz="16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10343" y="3611606"/>
            <a:ext cx="1046104" cy="420144"/>
            <a:chOff x="7110343" y="3268071"/>
            <a:chExt cx="1046104" cy="420144"/>
          </a:xfrm>
        </p:grpSpPr>
        <p:sp>
          <p:nvSpPr>
            <p:cNvPr id="22" name="圆角矩形 21"/>
            <p:cNvSpPr>
              <a:spLocks noChangeAspect="1"/>
            </p:cNvSpPr>
            <p:nvPr/>
          </p:nvSpPr>
          <p:spPr>
            <a:xfrm>
              <a:off x="7110343" y="3317862"/>
              <a:ext cx="1046104" cy="370353"/>
            </a:xfrm>
            <a:prstGeom prst="roundRect">
              <a:avLst>
                <a:gd name="adj" fmla="val 50000"/>
              </a:avLst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83676" y="3268071"/>
              <a:ext cx="444352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en-US" altLang="zh-CN" sz="16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74205" y="6245655"/>
            <a:ext cx="1046104" cy="417149"/>
            <a:chOff x="5574205" y="5902120"/>
            <a:chExt cx="1046104" cy="417149"/>
          </a:xfrm>
        </p:grpSpPr>
        <p:sp>
          <p:nvSpPr>
            <p:cNvPr id="27" name="圆角矩形 26"/>
            <p:cNvSpPr>
              <a:spLocks noChangeAspect="1"/>
            </p:cNvSpPr>
            <p:nvPr/>
          </p:nvSpPr>
          <p:spPr>
            <a:xfrm>
              <a:off x="5574205" y="5948916"/>
              <a:ext cx="1046104" cy="370353"/>
            </a:xfrm>
            <a:prstGeom prst="roundRect">
              <a:avLst>
                <a:gd name="adj" fmla="val 50000"/>
              </a:avLst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51240" y="5902120"/>
              <a:ext cx="444352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en-US" altLang="zh-CN" sz="16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0432" y="2359954"/>
            <a:ext cx="1350882" cy="1350882"/>
            <a:chOff x="5420432" y="2016419"/>
            <a:chExt cx="1350882" cy="1350882"/>
          </a:xfrm>
        </p:grpSpPr>
        <p:sp>
          <p:nvSpPr>
            <p:cNvPr id="30" name="椭圆 29"/>
            <p:cNvSpPr/>
            <p:nvPr/>
          </p:nvSpPr>
          <p:spPr>
            <a:xfrm>
              <a:off x="5420432" y="2016419"/>
              <a:ext cx="1350882" cy="1350882"/>
            </a:xfrm>
            <a:prstGeom prst="ellipse">
              <a:avLst/>
            </a:pr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574205" y="2111995"/>
              <a:ext cx="1008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实事</a:t>
              </a:r>
              <a:endParaRPr lang="en-US" altLang="zh-CN" sz="3200" b="1" dirty="0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求是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78819" y="5121748"/>
            <a:ext cx="1350882" cy="1350882"/>
            <a:chOff x="3778819" y="4778213"/>
            <a:chExt cx="1350882" cy="1350882"/>
          </a:xfrm>
        </p:grpSpPr>
        <p:sp>
          <p:nvSpPr>
            <p:cNvPr id="33" name="椭圆 32"/>
            <p:cNvSpPr/>
            <p:nvPr/>
          </p:nvSpPr>
          <p:spPr>
            <a:xfrm>
              <a:off x="3778819" y="4778213"/>
              <a:ext cx="1350882" cy="1350882"/>
            </a:xfrm>
            <a:prstGeom prst="ellipse">
              <a:avLst/>
            </a:pr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970909" y="4884398"/>
              <a:ext cx="1008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以人</a:t>
              </a:r>
              <a:endParaRPr lang="en-US" altLang="zh-CN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为本</a:t>
              </a:r>
              <a:endParaRPr lang="zh-CN" altLang="en-US" sz="3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055699" y="5121748"/>
            <a:ext cx="1350882" cy="1350882"/>
            <a:chOff x="7055699" y="4778213"/>
            <a:chExt cx="1350882" cy="1350882"/>
          </a:xfrm>
        </p:grpSpPr>
        <p:sp>
          <p:nvSpPr>
            <p:cNvPr id="36" name="椭圆 35"/>
            <p:cNvSpPr/>
            <p:nvPr/>
          </p:nvSpPr>
          <p:spPr>
            <a:xfrm>
              <a:off x="7055699" y="4778213"/>
              <a:ext cx="1350882" cy="1350882"/>
            </a:xfrm>
            <a:prstGeom prst="ellipse">
              <a:avLst/>
            </a:pr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38029" y="4921394"/>
              <a:ext cx="1008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勤奋</a:t>
              </a:r>
              <a:endParaRPr lang="en-US" altLang="zh-CN" sz="3200" b="1" dirty="0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务实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8" name="TextBox 12"/>
          <p:cNvSpPr txBox="1"/>
          <p:nvPr/>
        </p:nvSpPr>
        <p:spPr>
          <a:xfrm>
            <a:off x="8689045" y="5446441"/>
            <a:ext cx="328706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简单文字概述这里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简单输入简单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153905" y="5381690"/>
            <a:ext cx="328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2"/>
          <p:cNvSpPr txBox="1"/>
          <p:nvPr/>
        </p:nvSpPr>
        <p:spPr>
          <a:xfrm>
            <a:off x="4583009" y="1455388"/>
            <a:ext cx="328706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简单文字概述这里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简单输入简单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557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1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38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短期目标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02027" y="1776182"/>
            <a:ext cx="2480556" cy="1143173"/>
            <a:chOff x="1302027" y="1480755"/>
            <a:chExt cx="2480556" cy="1143173"/>
          </a:xfrm>
        </p:grpSpPr>
        <p:sp>
          <p:nvSpPr>
            <p:cNvPr id="17" name="任意多边形 16"/>
            <p:cNvSpPr/>
            <p:nvPr/>
          </p:nvSpPr>
          <p:spPr>
            <a:xfrm rot="5400000">
              <a:off x="1970718" y="812064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2226305" y="2380080"/>
              <a:ext cx="769827" cy="15156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391173" y="1802612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BD84B6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BD84B6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03716" y="2733653"/>
            <a:ext cx="2480556" cy="1143173"/>
            <a:chOff x="3203716" y="2438226"/>
            <a:chExt cx="2480556" cy="1143173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3872407" y="1769535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4088236" y="3367367"/>
              <a:ext cx="769827" cy="151561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3311599" y="2765133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E7678C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E7678C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02026" y="4204644"/>
            <a:ext cx="2480556" cy="1143173"/>
            <a:chOff x="1302026" y="3909217"/>
            <a:chExt cx="2480556" cy="1143173"/>
          </a:xfrm>
        </p:grpSpPr>
        <p:sp>
          <p:nvSpPr>
            <p:cNvPr id="27" name="任意多边形 26"/>
            <p:cNvSpPr/>
            <p:nvPr/>
          </p:nvSpPr>
          <p:spPr>
            <a:xfrm rot="5400000">
              <a:off x="1970717" y="3240526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2181970" y="4852946"/>
              <a:ext cx="769827" cy="151561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1395992" y="424142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A4D1E4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A4D1E4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203715" y="5162115"/>
            <a:ext cx="2480556" cy="1143173"/>
            <a:chOff x="3203715" y="4866688"/>
            <a:chExt cx="2480556" cy="1143173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3872406" y="4197997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8900000" flipV="1">
              <a:off x="4063779" y="5830294"/>
              <a:ext cx="769827" cy="151561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311599" y="5211845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B4CF56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B4CF56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任意多边形 33"/>
          <p:cNvSpPr/>
          <p:nvPr/>
        </p:nvSpPr>
        <p:spPr>
          <a:xfrm>
            <a:off x="2226365" y="2442279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241123" y="4898393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4065104" y="3396436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4099926" y="5856715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180950" y="204335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80950" y="3060560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80950" y="449006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80950" y="5507272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84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工作总结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69418" y="1997864"/>
            <a:ext cx="4104971" cy="4452241"/>
            <a:chOff x="4207963" y="1833466"/>
            <a:chExt cx="4104971" cy="4452241"/>
          </a:xfrm>
        </p:grpSpPr>
        <p:grpSp>
          <p:nvGrpSpPr>
            <p:cNvPr id="17" name="Group 67"/>
            <p:cNvGrpSpPr>
              <a:grpSpLocks noChangeAspect="1"/>
            </p:cNvGrpSpPr>
            <p:nvPr/>
          </p:nvGrpSpPr>
          <p:grpSpPr bwMode="auto">
            <a:xfrm>
              <a:off x="4207963" y="1833466"/>
              <a:ext cx="4104971" cy="4452241"/>
              <a:chOff x="4743" y="979"/>
              <a:chExt cx="2175" cy="2359"/>
            </a:xfrm>
          </p:grpSpPr>
          <p:sp>
            <p:nvSpPr>
              <p:cNvPr id="26" name="Freeform 68"/>
              <p:cNvSpPr>
                <a:spLocks noEditPoints="1"/>
              </p:cNvSpPr>
              <p:nvPr/>
            </p:nvSpPr>
            <p:spPr bwMode="auto">
              <a:xfrm>
                <a:off x="5397" y="2099"/>
                <a:ext cx="867" cy="1239"/>
              </a:xfrm>
              <a:custGeom>
                <a:avLst/>
                <a:gdLst>
                  <a:gd name="T0" fmla="*/ 96 w 366"/>
                  <a:gd name="T1" fmla="*/ 174 h 523"/>
                  <a:gd name="T2" fmla="*/ 28 w 366"/>
                  <a:gd name="T3" fmla="*/ 255 h 523"/>
                  <a:gd name="T4" fmla="*/ 4 w 366"/>
                  <a:gd name="T5" fmla="*/ 361 h 523"/>
                  <a:gd name="T6" fmla="*/ 58 w 366"/>
                  <a:gd name="T7" fmla="*/ 471 h 523"/>
                  <a:gd name="T8" fmla="*/ 183 w 366"/>
                  <a:gd name="T9" fmla="*/ 522 h 523"/>
                  <a:gd name="T10" fmla="*/ 308 w 366"/>
                  <a:gd name="T11" fmla="*/ 471 h 523"/>
                  <a:gd name="T12" fmla="*/ 362 w 366"/>
                  <a:gd name="T13" fmla="*/ 361 h 523"/>
                  <a:gd name="T14" fmla="*/ 338 w 366"/>
                  <a:gd name="T15" fmla="*/ 255 h 523"/>
                  <a:gd name="T16" fmla="*/ 270 w 366"/>
                  <a:gd name="T17" fmla="*/ 174 h 523"/>
                  <a:gd name="T18" fmla="*/ 188 w 366"/>
                  <a:gd name="T19" fmla="*/ 53 h 523"/>
                  <a:gd name="T20" fmla="*/ 183 w 366"/>
                  <a:gd name="T21" fmla="*/ 0 h 523"/>
                  <a:gd name="T22" fmla="*/ 178 w 366"/>
                  <a:gd name="T23" fmla="*/ 53 h 523"/>
                  <a:gd name="T24" fmla="*/ 96 w 366"/>
                  <a:gd name="T25" fmla="*/ 174 h 523"/>
                  <a:gd name="T26" fmla="*/ 254 w 366"/>
                  <a:gd name="T27" fmla="*/ 188 h 523"/>
                  <a:gd name="T28" fmla="*/ 309 w 366"/>
                  <a:gd name="T29" fmla="*/ 348 h 523"/>
                  <a:gd name="T30" fmla="*/ 183 w 366"/>
                  <a:gd name="T31" fmla="*/ 461 h 523"/>
                  <a:gd name="T32" fmla="*/ 57 w 366"/>
                  <a:gd name="T33" fmla="*/ 348 h 523"/>
                  <a:gd name="T34" fmla="*/ 112 w 366"/>
                  <a:gd name="T35" fmla="*/ 188 h 523"/>
                  <a:gd name="T36" fmla="*/ 174 w 366"/>
                  <a:gd name="T37" fmla="*/ 78 h 523"/>
                  <a:gd name="T38" fmla="*/ 183 w 366"/>
                  <a:gd name="T39" fmla="*/ 33 h 523"/>
                  <a:gd name="T40" fmla="*/ 192 w 366"/>
                  <a:gd name="T41" fmla="*/ 78 h 523"/>
                  <a:gd name="T42" fmla="*/ 254 w 366"/>
                  <a:gd name="T43" fmla="*/ 18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6" h="523">
                    <a:moveTo>
                      <a:pt x="96" y="174"/>
                    </a:moveTo>
                    <a:cubicBezTo>
                      <a:pt x="72" y="199"/>
                      <a:pt x="46" y="224"/>
                      <a:pt x="28" y="255"/>
                    </a:cubicBezTo>
                    <a:cubicBezTo>
                      <a:pt x="10" y="285"/>
                      <a:pt x="0" y="322"/>
                      <a:pt x="4" y="361"/>
                    </a:cubicBezTo>
                    <a:cubicBezTo>
                      <a:pt x="8" y="399"/>
                      <a:pt x="26" y="440"/>
                      <a:pt x="58" y="471"/>
                    </a:cubicBezTo>
                    <a:cubicBezTo>
                      <a:pt x="90" y="502"/>
                      <a:pt x="135" y="523"/>
                      <a:pt x="183" y="522"/>
                    </a:cubicBezTo>
                    <a:cubicBezTo>
                      <a:pt x="231" y="523"/>
                      <a:pt x="276" y="502"/>
                      <a:pt x="308" y="471"/>
                    </a:cubicBezTo>
                    <a:cubicBezTo>
                      <a:pt x="340" y="440"/>
                      <a:pt x="358" y="399"/>
                      <a:pt x="362" y="361"/>
                    </a:cubicBezTo>
                    <a:cubicBezTo>
                      <a:pt x="366" y="322"/>
                      <a:pt x="356" y="285"/>
                      <a:pt x="338" y="255"/>
                    </a:cubicBezTo>
                    <a:cubicBezTo>
                      <a:pt x="320" y="224"/>
                      <a:pt x="294" y="199"/>
                      <a:pt x="270" y="174"/>
                    </a:cubicBezTo>
                    <a:cubicBezTo>
                      <a:pt x="220" y="128"/>
                      <a:pt x="195" y="87"/>
                      <a:pt x="188" y="53"/>
                    </a:cubicBezTo>
                    <a:cubicBezTo>
                      <a:pt x="181" y="20"/>
                      <a:pt x="184" y="0"/>
                      <a:pt x="183" y="0"/>
                    </a:cubicBezTo>
                    <a:cubicBezTo>
                      <a:pt x="182" y="0"/>
                      <a:pt x="185" y="20"/>
                      <a:pt x="178" y="53"/>
                    </a:cubicBezTo>
                    <a:cubicBezTo>
                      <a:pt x="171" y="87"/>
                      <a:pt x="146" y="128"/>
                      <a:pt x="96" y="174"/>
                    </a:cubicBezTo>
                    <a:close/>
                    <a:moveTo>
                      <a:pt x="254" y="188"/>
                    </a:moveTo>
                    <a:cubicBezTo>
                      <a:pt x="286" y="232"/>
                      <a:pt x="319" y="289"/>
                      <a:pt x="309" y="348"/>
                    </a:cubicBezTo>
                    <a:cubicBezTo>
                      <a:pt x="302" y="404"/>
                      <a:pt x="251" y="463"/>
                      <a:pt x="183" y="461"/>
                    </a:cubicBezTo>
                    <a:cubicBezTo>
                      <a:pt x="115" y="463"/>
                      <a:pt x="64" y="404"/>
                      <a:pt x="57" y="348"/>
                    </a:cubicBezTo>
                    <a:cubicBezTo>
                      <a:pt x="47" y="289"/>
                      <a:pt x="80" y="232"/>
                      <a:pt x="112" y="188"/>
                    </a:cubicBezTo>
                    <a:cubicBezTo>
                      <a:pt x="146" y="144"/>
                      <a:pt x="165" y="106"/>
                      <a:pt x="174" y="78"/>
                    </a:cubicBezTo>
                    <a:cubicBezTo>
                      <a:pt x="183" y="51"/>
                      <a:pt x="181" y="32"/>
                      <a:pt x="183" y="33"/>
                    </a:cubicBezTo>
                    <a:cubicBezTo>
                      <a:pt x="185" y="32"/>
                      <a:pt x="183" y="51"/>
                      <a:pt x="192" y="78"/>
                    </a:cubicBezTo>
                    <a:cubicBezTo>
                      <a:pt x="200" y="106"/>
                      <a:pt x="220" y="144"/>
                      <a:pt x="254" y="188"/>
                    </a:cubicBezTo>
                    <a:close/>
                  </a:path>
                </a:pathLst>
              </a:custGeom>
              <a:solidFill>
                <a:srgbClr val="A4D1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7" name="Freeform 69"/>
              <p:cNvSpPr>
                <a:spLocks noEditPoints="1"/>
              </p:cNvSpPr>
              <p:nvPr/>
            </p:nvSpPr>
            <p:spPr bwMode="auto">
              <a:xfrm>
                <a:off x="5397" y="979"/>
                <a:ext cx="867" cy="1239"/>
              </a:xfrm>
              <a:custGeom>
                <a:avLst/>
                <a:gdLst>
                  <a:gd name="T0" fmla="*/ 178 w 366"/>
                  <a:gd name="T1" fmla="*/ 470 h 523"/>
                  <a:gd name="T2" fmla="*/ 183 w 366"/>
                  <a:gd name="T3" fmla="*/ 523 h 523"/>
                  <a:gd name="T4" fmla="*/ 188 w 366"/>
                  <a:gd name="T5" fmla="*/ 470 h 523"/>
                  <a:gd name="T6" fmla="*/ 270 w 366"/>
                  <a:gd name="T7" fmla="*/ 349 h 523"/>
                  <a:gd name="T8" fmla="*/ 338 w 366"/>
                  <a:gd name="T9" fmla="*/ 269 h 523"/>
                  <a:gd name="T10" fmla="*/ 362 w 366"/>
                  <a:gd name="T11" fmla="*/ 162 h 523"/>
                  <a:gd name="T12" fmla="*/ 308 w 366"/>
                  <a:gd name="T13" fmla="*/ 52 h 523"/>
                  <a:gd name="T14" fmla="*/ 183 w 366"/>
                  <a:gd name="T15" fmla="*/ 1 h 523"/>
                  <a:gd name="T16" fmla="*/ 58 w 366"/>
                  <a:gd name="T17" fmla="*/ 52 h 523"/>
                  <a:gd name="T18" fmla="*/ 4 w 366"/>
                  <a:gd name="T19" fmla="*/ 162 h 523"/>
                  <a:gd name="T20" fmla="*/ 28 w 366"/>
                  <a:gd name="T21" fmla="*/ 269 h 523"/>
                  <a:gd name="T22" fmla="*/ 96 w 366"/>
                  <a:gd name="T23" fmla="*/ 349 h 523"/>
                  <a:gd name="T24" fmla="*/ 178 w 366"/>
                  <a:gd name="T25" fmla="*/ 470 h 523"/>
                  <a:gd name="T26" fmla="*/ 192 w 366"/>
                  <a:gd name="T27" fmla="*/ 445 h 523"/>
                  <a:gd name="T28" fmla="*/ 183 w 366"/>
                  <a:gd name="T29" fmla="*/ 490 h 523"/>
                  <a:gd name="T30" fmla="*/ 174 w 366"/>
                  <a:gd name="T31" fmla="*/ 445 h 523"/>
                  <a:gd name="T32" fmla="*/ 112 w 366"/>
                  <a:gd name="T33" fmla="*/ 335 h 523"/>
                  <a:gd name="T34" fmla="*/ 57 w 366"/>
                  <a:gd name="T35" fmla="*/ 176 h 523"/>
                  <a:gd name="T36" fmla="*/ 183 w 366"/>
                  <a:gd name="T37" fmla="*/ 62 h 523"/>
                  <a:gd name="T38" fmla="*/ 309 w 366"/>
                  <a:gd name="T39" fmla="*/ 176 h 523"/>
                  <a:gd name="T40" fmla="*/ 254 w 366"/>
                  <a:gd name="T41" fmla="*/ 335 h 523"/>
                  <a:gd name="T42" fmla="*/ 192 w 366"/>
                  <a:gd name="T43" fmla="*/ 445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6" h="523">
                    <a:moveTo>
                      <a:pt x="178" y="470"/>
                    </a:moveTo>
                    <a:cubicBezTo>
                      <a:pt x="185" y="503"/>
                      <a:pt x="182" y="523"/>
                      <a:pt x="183" y="523"/>
                    </a:cubicBezTo>
                    <a:cubicBezTo>
                      <a:pt x="184" y="523"/>
                      <a:pt x="181" y="503"/>
                      <a:pt x="188" y="470"/>
                    </a:cubicBezTo>
                    <a:cubicBezTo>
                      <a:pt x="195" y="436"/>
                      <a:pt x="220" y="395"/>
                      <a:pt x="270" y="349"/>
                    </a:cubicBezTo>
                    <a:cubicBezTo>
                      <a:pt x="294" y="324"/>
                      <a:pt x="320" y="300"/>
                      <a:pt x="338" y="269"/>
                    </a:cubicBezTo>
                    <a:cubicBezTo>
                      <a:pt x="356" y="238"/>
                      <a:pt x="366" y="201"/>
                      <a:pt x="362" y="162"/>
                    </a:cubicBezTo>
                    <a:cubicBezTo>
                      <a:pt x="358" y="124"/>
                      <a:pt x="340" y="83"/>
                      <a:pt x="308" y="52"/>
                    </a:cubicBezTo>
                    <a:cubicBezTo>
                      <a:pt x="276" y="21"/>
                      <a:pt x="231" y="0"/>
                      <a:pt x="183" y="1"/>
                    </a:cubicBezTo>
                    <a:cubicBezTo>
                      <a:pt x="135" y="0"/>
                      <a:pt x="90" y="21"/>
                      <a:pt x="58" y="52"/>
                    </a:cubicBezTo>
                    <a:cubicBezTo>
                      <a:pt x="26" y="83"/>
                      <a:pt x="8" y="124"/>
                      <a:pt x="4" y="162"/>
                    </a:cubicBezTo>
                    <a:cubicBezTo>
                      <a:pt x="0" y="201"/>
                      <a:pt x="10" y="238"/>
                      <a:pt x="28" y="269"/>
                    </a:cubicBezTo>
                    <a:cubicBezTo>
                      <a:pt x="46" y="300"/>
                      <a:pt x="72" y="324"/>
                      <a:pt x="96" y="349"/>
                    </a:cubicBezTo>
                    <a:cubicBezTo>
                      <a:pt x="146" y="395"/>
                      <a:pt x="171" y="436"/>
                      <a:pt x="178" y="470"/>
                    </a:cubicBezTo>
                    <a:close/>
                    <a:moveTo>
                      <a:pt x="192" y="445"/>
                    </a:moveTo>
                    <a:cubicBezTo>
                      <a:pt x="183" y="473"/>
                      <a:pt x="185" y="491"/>
                      <a:pt x="183" y="490"/>
                    </a:cubicBezTo>
                    <a:cubicBezTo>
                      <a:pt x="181" y="491"/>
                      <a:pt x="183" y="473"/>
                      <a:pt x="174" y="445"/>
                    </a:cubicBezTo>
                    <a:cubicBezTo>
                      <a:pt x="165" y="417"/>
                      <a:pt x="146" y="379"/>
                      <a:pt x="112" y="335"/>
                    </a:cubicBezTo>
                    <a:cubicBezTo>
                      <a:pt x="80" y="291"/>
                      <a:pt x="47" y="234"/>
                      <a:pt x="57" y="176"/>
                    </a:cubicBezTo>
                    <a:cubicBezTo>
                      <a:pt x="64" y="119"/>
                      <a:pt x="115" y="60"/>
                      <a:pt x="183" y="62"/>
                    </a:cubicBezTo>
                    <a:cubicBezTo>
                      <a:pt x="251" y="60"/>
                      <a:pt x="302" y="119"/>
                      <a:pt x="309" y="176"/>
                    </a:cubicBezTo>
                    <a:cubicBezTo>
                      <a:pt x="319" y="234"/>
                      <a:pt x="286" y="291"/>
                      <a:pt x="254" y="335"/>
                    </a:cubicBezTo>
                    <a:cubicBezTo>
                      <a:pt x="220" y="379"/>
                      <a:pt x="200" y="417"/>
                      <a:pt x="192" y="445"/>
                    </a:cubicBezTo>
                    <a:close/>
                  </a:path>
                </a:pathLst>
              </a:custGeom>
              <a:solidFill>
                <a:srgbClr val="BE8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8" name="Freeform 70"/>
              <p:cNvSpPr>
                <a:spLocks noEditPoints="1"/>
              </p:cNvSpPr>
              <p:nvPr/>
            </p:nvSpPr>
            <p:spPr bwMode="auto">
              <a:xfrm>
                <a:off x="5778" y="2111"/>
                <a:ext cx="1140" cy="860"/>
              </a:xfrm>
              <a:custGeom>
                <a:avLst/>
                <a:gdLst>
                  <a:gd name="T0" fmla="*/ 108 w 481"/>
                  <a:gd name="T1" fmla="*/ 170 h 363"/>
                  <a:gd name="T2" fmla="*/ 143 w 481"/>
                  <a:gd name="T3" fmla="*/ 269 h 363"/>
                  <a:gd name="T4" fmla="*/ 223 w 481"/>
                  <a:gd name="T5" fmla="*/ 343 h 363"/>
                  <a:gd name="T6" fmla="*/ 345 w 481"/>
                  <a:gd name="T7" fmla="*/ 351 h 363"/>
                  <a:gd name="T8" fmla="*/ 453 w 481"/>
                  <a:gd name="T9" fmla="*/ 269 h 363"/>
                  <a:gd name="T10" fmla="*/ 470 w 481"/>
                  <a:gd name="T11" fmla="*/ 135 h 363"/>
                  <a:gd name="T12" fmla="*/ 402 w 481"/>
                  <a:gd name="T13" fmla="*/ 33 h 363"/>
                  <a:gd name="T14" fmla="*/ 298 w 481"/>
                  <a:gd name="T15" fmla="*/ 1 h 363"/>
                  <a:gd name="T16" fmla="*/ 195 w 481"/>
                  <a:gd name="T17" fmla="*/ 19 h 363"/>
                  <a:gd name="T18" fmla="*/ 49 w 481"/>
                  <a:gd name="T19" fmla="*/ 30 h 363"/>
                  <a:gd name="T20" fmla="*/ 1 w 481"/>
                  <a:gd name="T21" fmla="*/ 8 h 363"/>
                  <a:gd name="T22" fmla="*/ 44 w 481"/>
                  <a:gd name="T23" fmla="*/ 39 h 363"/>
                  <a:gd name="T24" fmla="*/ 108 w 481"/>
                  <a:gd name="T25" fmla="*/ 170 h 363"/>
                  <a:gd name="T26" fmla="*/ 199 w 481"/>
                  <a:gd name="T27" fmla="*/ 40 h 363"/>
                  <a:gd name="T28" fmla="*/ 364 w 481"/>
                  <a:gd name="T29" fmla="*/ 72 h 363"/>
                  <a:gd name="T30" fmla="*/ 400 w 481"/>
                  <a:gd name="T31" fmla="*/ 238 h 363"/>
                  <a:gd name="T32" fmla="*/ 238 w 481"/>
                  <a:gd name="T33" fmla="*/ 290 h 363"/>
                  <a:gd name="T34" fmla="*/ 128 w 481"/>
                  <a:gd name="T35" fmla="*/ 164 h 363"/>
                  <a:gd name="T36" fmla="*/ 64 w 481"/>
                  <a:gd name="T37" fmla="*/ 54 h 363"/>
                  <a:gd name="T38" fmla="*/ 29 w 481"/>
                  <a:gd name="T39" fmla="*/ 24 h 363"/>
                  <a:gd name="T40" fmla="*/ 73 w 481"/>
                  <a:gd name="T41" fmla="*/ 39 h 363"/>
                  <a:gd name="T42" fmla="*/ 199 w 481"/>
                  <a:gd name="T43" fmla="*/ 4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1" h="363">
                    <a:moveTo>
                      <a:pt x="108" y="170"/>
                    </a:moveTo>
                    <a:cubicBezTo>
                      <a:pt x="117" y="203"/>
                      <a:pt x="126" y="238"/>
                      <a:pt x="143" y="269"/>
                    </a:cubicBezTo>
                    <a:cubicBezTo>
                      <a:pt x="161" y="300"/>
                      <a:pt x="188" y="327"/>
                      <a:pt x="223" y="343"/>
                    </a:cubicBezTo>
                    <a:cubicBezTo>
                      <a:pt x="258" y="359"/>
                      <a:pt x="303" y="363"/>
                      <a:pt x="345" y="351"/>
                    </a:cubicBezTo>
                    <a:cubicBezTo>
                      <a:pt x="388" y="339"/>
                      <a:pt x="429" y="311"/>
                      <a:pt x="453" y="269"/>
                    </a:cubicBezTo>
                    <a:cubicBezTo>
                      <a:pt x="477" y="228"/>
                      <a:pt x="481" y="177"/>
                      <a:pt x="470" y="135"/>
                    </a:cubicBezTo>
                    <a:cubicBezTo>
                      <a:pt x="460" y="91"/>
                      <a:pt x="434" y="55"/>
                      <a:pt x="402" y="33"/>
                    </a:cubicBezTo>
                    <a:cubicBezTo>
                      <a:pt x="371" y="10"/>
                      <a:pt x="334" y="0"/>
                      <a:pt x="298" y="1"/>
                    </a:cubicBezTo>
                    <a:cubicBezTo>
                      <a:pt x="262" y="1"/>
                      <a:pt x="228" y="11"/>
                      <a:pt x="195" y="19"/>
                    </a:cubicBezTo>
                    <a:cubicBezTo>
                      <a:pt x="130" y="39"/>
                      <a:pt x="81" y="40"/>
                      <a:pt x="49" y="30"/>
                    </a:cubicBezTo>
                    <a:cubicBezTo>
                      <a:pt x="16" y="19"/>
                      <a:pt x="1" y="7"/>
                      <a:pt x="1" y="8"/>
                    </a:cubicBezTo>
                    <a:cubicBezTo>
                      <a:pt x="0" y="8"/>
                      <a:pt x="18" y="16"/>
                      <a:pt x="44" y="39"/>
                    </a:cubicBezTo>
                    <a:cubicBezTo>
                      <a:pt x="69" y="61"/>
                      <a:pt x="92" y="104"/>
                      <a:pt x="108" y="170"/>
                    </a:cubicBezTo>
                    <a:close/>
                    <a:moveTo>
                      <a:pt x="199" y="40"/>
                    </a:moveTo>
                    <a:cubicBezTo>
                      <a:pt x="253" y="34"/>
                      <a:pt x="318" y="34"/>
                      <a:pt x="364" y="72"/>
                    </a:cubicBezTo>
                    <a:cubicBezTo>
                      <a:pt x="410" y="107"/>
                      <a:pt x="435" y="180"/>
                      <a:pt x="400" y="238"/>
                    </a:cubicBezTo>
                    <a:cubicBezTo>
                      <a:pt x="368" y="298"/>
                      <a:pt x="291" y="312"/>
                      <a:pt x="238" y="290"/>
                    </a:cubicBezTo>
                    <a:cubicBezTo>
                      <a:pt x="182" y="270"/>
                      <a:pt x="150" y="213"/>
                      <a:pt x="128" y="164"/>
                    </a:cubicBezTo>
                    <a:cubicBezTo>
                      <a:pt x="106" y="112"/>
                      <a:pt x="84" y="76"/>
                      <a:pt x="64" y="54"/>
                    </a:cubicBezTo>
                    <a:cubicBezTo>
                      <a:pt x="44" y="33"/>
                      <a:pt x="27" y="25"/>
                      <a:pt x="29" y="24"/>
                    </a:cubicBezTo>
                    <a:cubicBezTo>
                      <a:pt x="29" y="22"/>
                      <a:pt x="44" y="33"/>
                      <a:pt x="73" y="39"/>
                    </a:cubicBezTo>
                    <a:cubicBezTo>
                      <a:pt x="101" y="46"/>
                      <a:pt x="143" y="47"/>
                      <a:pt x="199" y="40"/>
                    </a:cubicBezTo>
                    <a:close/>
                  </a:path>
                </a:pathLst>
              </a:custGeom>
              <a:solidFill>
                <a:srgbClr val="D982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9" name="Freeform 71"/>
              <p:cNvSpPr>
                <a:spLocks noEditPoints="1"/>
              </p:cNvSpPr>
              <p:nvPr/>
            </p:nvSpPr>
            <p:spPr bwMode="auto">
              <a:xfrm>
                <a:off x="4743" y="1346"/>
                <a:ext cx="1139" cy="860"/>
              </a:xfrm>
              <a:custGeom>
                <a:avLst/>
                <a:gdLst>
                  <a:gd name="T0" fmla="*/ 432 w 481"/>
                  <a:gd name="T1" fmla="*/ 334 h 363"/>
                  <a:gd name="T2" fmla="*/ 480 w 481"/>
                  <a:gd name="T3" fmla="*/ 355 h 363"/>
                  <a:gd name="T4" fmla="*/ 437 w 481"/>
                  <a:gd name="T5" fmla="*/ 324 h 363"/>
                  <a:gd name="T6" fmla="*/ 373 w 481"/>
                  <a:gd name="T7" fmla="*/ 193 h 363"/>
                  <a:gd name="T8" fmla="*/ 338 w 481"/>
                  <a:gd name="T9" fmla="*/ 94 h 363"/>
                  <a:gd name="T10" fmla="*/ 258 w 481"/>
                  <a:gd name="T11" fmla="*/ 20 h 363"/>
                  <a:gd name="T12" fmla="*/ 136 w 481"/>
                  <a:gd name="T13" fmla="*/ 12 h 363"/>
                  <a:gd name="T14" fmla="*/ 28 w 481"/>
                  <a:gd name="T15" fmla="*/ 94 h 363"/>
                  <a:gd name="T16" fmla="*/ 11 w 481"/>
                  <a:gd name="T17" fmla="*/ 228 h 363"/>
                  <a:gd name="T18" fmla="*/ 79 w 481"/>
                  <a:gd name="T19" fmla="*/ 330 h 363"/>
                  <a:gd name="T20" fmla="*/ 183 w 481"/>
                  <a:gd name="T21" fmla="*/ 362 h 363"/>
                  <a:gd name="T22" fmla="*/ 286 w 481"/>
                  <a:gd name="T23" fmla="*/ 344 h 363"/>
                  <a:gd name="T24" fmla="*/ 432 w 481"/>
                  <a:gd name="T25" fmla="*/ 334 h 363"/>
                  <a:gd name="T26" fmla="*/ 417 w 481"/>
                  <a:gd name="T27" fmla="*/ 309 h 363"/>
                  <a:gd name="T28" fmla="*/ 452 w 481"/>
                  <a:gd name="T29" fmla="*/ 339 h 363"/>
                  <a:gd name="T30" fmla="*/ 408 w 481"/>
                  <a:gd name="T31" fmla="*/ 324 h 363"/>
                  <a:gd name="T32" fmla="*/ 282 w 481"/>
                  <a:gd name="T33" fmla="*/ 323 h 363"/>
                  <a:gd name="T34" fmla="*/ 117 w 481"/>
                  <a:gd name="T35" fmla="*/ 291 h 363"/>
                  <a:gd name="T36" fmla="*/ 81 w 481"/>
                  <a:gd name="T37" fmla="*/ 125 h 363"/>
                  <a:gd name="T38" fmla="*/ 243 w 481"/>
                  <a:gd name="T39" fmla="*/ 73 h 363"/>
                  <a:gd name="T40" fmla="*/ 353 w 481"/>
                  <a:gd name="T41" fmla="*/ 199 h 363"/>
                  <a:gd name="T42" fmla="*/ 417 w 481"/>
                  <a:gd name="T43" fmla="*/ 30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1" h="363">
                    <a:moveTo>
                      <a:pt x="432" y="334"/>
                    </a:moveTo>
                    <a:cubicBezTo>
                      <a:pt x="464" y="344"/>
                      <a:pt x="480" y="356"/>
                      <a:pt x="480" y="355"/>
                    </a:cubicBezTo>
                    <a:cubicBezTo>
                      <a:pt x="481" y="355"/>
                      <a:pt x="463" y="347"/>
                      <a:pt x="437" y="324"/>
                    </a:cubicBezTo>
                    <a:cubicBezTo>
                      <a:pt x="412" y="302"/>
                      <a:pt x="389" y="259"/>
                      <a:pt x="373" y="193"/>
                    </a:cubicBezTo>
                    <a:cubicBezTo>
                      <a:pt x="364" y="160"/>
                      <a:pt x="355" y="125"/>
                      <a:pt x="338" y="94"/>
                    </a:cubicBezTo>
                    <a:cubicBezTo>
                      <a:pt x="320" y="63"/>
                      <a:pt x="293" y="36"/>
                      <a:pt x="258" y="20"/>
                    </a:cubicBezTo>
                    <a:cubicBezTo>
                      <a:pt x="222" y="4"/>
                      <a:pt x="178" y="0"/>
                      <a:pt x="136" y="12"/>
                    </a:cubicBezTo>
                    <a:cubicBezTo>
                      <a:pt x="93" y="24"/>
                      <a:pt x="52" y="52"/>
                      <a:pt x="28" y="94"/>
                    </a:cubicBezTo>
                    <a:cubicBezTo>
                      <a:pt x="4" y="135"/>
                      <a:pt x="0" y="186"/>
                      <a:pt x="11" y="228"/>
                    </a:cubicBezTo>
                    <a:cubicBezTo>
                      <a:pt x="21" y="272"/>
                      <a:pt x="47" y="308"/>
                      <a:pt x="79" y="330"/>
                    </a:cubicBezTo>
                    <a:cubicBezTo>
                      <a:pt x="110" y="353"/>
                      <a:pt x="147" y="363"/>
                      <a:pt x="183" y="362"/>
                    </a:cubicBezTo>
                    <a:cubicBezTo>
                      <a:pt x="219" y="362"/>
                      <a:pt x="253" y="352"/>
                      <a:pt x="286" y="344"/>
                    </a:cubicBezTo>
                    <a:cubicBezTo>
                      <a:pt x="351" y="324"/>
                      <a:pt x="399" y="323"/>
                      <a:pt x="432" y="334"/>
                    </a:cubicBezTo>
                    <a:close/>
                    <a:moveTo>
                      <a:pt x="417" y="309"/>
                    </a:moveTo>
                    <a:cubicBezTo>
                      <a:pt x="437" y="330"/>
                      <a:pt x="454" y="338"/>
                      <a:pt x="452" y="339"/>
                    </a:cubicBezTo>
                    <a:cubicBezTo>
                      <a:pt x="452" y="341"/>
                      <a:pt x="437" y="330"/>
                      <a:pt x="408" y="324"/>
                    </a:cubicBezTo>
                    <a:cubicBezTo>
                      <a:pt x="380" y="318"/>
                      <a:pt x="337" y="316"/>
                      <a:pt x="282" y="323"/>
                    </a:cubicBezTo>
                    <a:cubicBezTo>
                      <a:pt x="228" y="329"/>
                      <a:pt x="162" y="329"/>
                      <a:pt x="117" y="291"/>
                    </a:cubicBezTo>
                    <a:cubicBezTo>
                      <a:pt x="71" y="256"/>
                      <a:pt x="45" y="183"/>
                      <a:pt x="81" y="125"/>
                    </a:cubicBezTo>
                    <a:cubicBezTo>
                      <a:pt x="113" y="65"/>
                      <a:pt x="190" y="51"/>
                      <a:pt x="243" y="73"/>
                    </a:cubicBezTo>
                    <a:cubicBezTo>
                      <a:pt x="299" y="93"/>
                      <a:pt x="331" y="150"/>
                      <a:pt x="353" y="199"/>
                    </a:cubicBezTo>
                    <a:cubicBezTo>
                      <a:pt x="375" y="251"/>
                      <a:pt x="397" y="287"/>
                      <a:pt x="417" y="309"/>
                    </a:cubicBezTo>
                    <a:close/>
                  </a:path>
                </a:pathLst>
              </a:custGeom>
              <a:solidFill>
                <a:srgbClr val="FA5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30" name="Freeform 72"/>
              <p:cNvSpPr>
                <a:spLocks noEditPoints="1"/>
              </p:cNvSpPr>
              <p:nvPr/>
            </p:nvSpPr>
            <p:spPr bwMode="auto">
              <a:xfrm>
                <a:off x="5778" y="1346"/>
                <a:ext cx="1140" cy="860"/>
              </a:xfrm>
              <a:custGeom>
                <a:avLst/>
                <a:gdLst>
                  <a:gd name="T0" fmla="*/ 195 w 481"/>
                  <a:gd name="T1" fmla="*/ 344 h 363"/>
                  <a:gd name="T2" fmla="*/ 298 w 481"/>
                  <a:gd name="T3" fmla="*/ 362 h 363"/>
                  <a:gd name="T4" fmla="*/ 402 w 481"/>
                  <a:gd name="T5" fmla="*/ 330 h 363"/>
                  <a:gd name="T6" fmla="*/ 470 w 481"/>
                  <a:gd name="T7" fmla="*/ 228 h 363"/>
                  <a:gd name="T8" fmla="*/ 453 w 481"/>
                  <a:gd name="T9" fmla="*/ 94 h 363"/>
                  <a:gd name="T10" fmla="*/ 345 w 481"/>
                  <a:gd name="T11" fmla="*/ 12 h 363"/>
                  <a:gd name="T12" fmla="*/ 223 w 481"/>
                  <a:gd name="T13" fmla="*/ 20 h 363"/>
                  <a:gd name="T14" fmla="*/ 143 w 481"/>
                  <a:gd name="T15" fmla="*/ 94 h 363"/>
                  <a:gd name="T16" fmla="*/ 108 w 481"/>
                  <a:gd name="T17" fmla="*/ 193 h 363"/>
                  <a:gd name="T18" fmla="*/ 44 w 481"/>
                  <a:gd name="T19" fmla="*/ 324 h 363"/>
                  <a:gd name="T20" fmla="*/ 1 w 481"/>
                  <a:gd name="T21" fmla="*/ 355 h 363"/>
                  <a:gd name="T22" fmla="*/ 49 w 481"/>
                  <a:gd name="T23" fmla="*/ 334 h 363"/>
                  <a:gd name="T24" fmla="*/ 195 w 481"/>
                  <a:gd name="T25" fmla="*/ 344 h 363"/>
                  <a:gd name="T26" fmla="*/ 128 w 481"/>
                  <a:gd name="T27" fmla="*/ 199 h 363"/>
                  <a:gd name="T28" fmla="*/ 238 w 481"/>
                  <a:gd name="T29" fmla="*/ 73 h 363"/>
                  <a:gd name="T30" fmla="*/ 400 w 481"/>
                  <a:gd name="T31" fmla="*/ 125 h 363"/>
                  <a:gd name="T32" fmla="*/ 364 w 481"/>
                  <a:gd name="T33" fmla="*/ 291 h 363"/>
                  <a:gd name="T34" fmla="*/ 199 w 481"/>
                  <a:gd name="T35" fmla="*/ 323 h 363"/>
                  <a:gd name="T36" fmla="*/ 73 w 481"/>
                  <a:gd name="T37" fmla="*/ 324 h 363"/>
                  <a:gd name="T38" fmla="*/ 29 w 481"/>
                  <a:gd name="T39" fmla="*/ 339 h 363"/>
                  <a:gd name="T40" fmla="*/ 64 w 481"/>
                  <a:gd name="T41" fmla="*/ 309 h 363"/>
                  <a:gd name="T42" fmla="*/ 128 w 481"/>
                  <a:gd name="T43" fmla="*/ 19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1" h="363">
                    <a:moveTo>
                      <a:pt x="195" y="344"/>
                    </a:moveTo>
                    <a:cubicBezTo>
                      <a:pt x="228" y="352"/>
                      <a:pt x="262" y="362"/>
                      <a:pt x="298" y="362"/>
                    </a:cubicBezTo>
                    <a:cubicBezTo>
                      <a:pt x="334" y="363"/>
                      <a:pt x="371" y="353"/>
                      <a:pt x="402" y="330"/>
                    </a:cubicBezTo>
                    <a:cubicBezTo>
                      <a:pt x="434" y="308"/>
                      <a:pt x="460" y="272"/>
                      <a:pt x="470" y="228"/>
                    </a:cubicBezTo>
                    <a:cubicBezTo>
                      <a:pt x="481" y="186"/>
                      <a:pt x="477" y="135"/>
                      <a:pt x="453" y="94"/>
                    </a:cubicBezTo>
                    <a:cubicBezTo>
                      <a:pt x="429" y="52"/>
                      <a:pt x="388" y="24"/>
                      <a:pt x="345" y="12"/>
                    </a:cubicBezTo>
                    <a:cubicBezTo>
                      <a:pt x="303" y="0"/>
                      <a:pt x="258" y="4"/>
                      <a:pt x="223" y="20"/>
                    </a:cubicBezTo>
                    <a:cubicBezTo>
                      <a:pt x="188" y="36"/>
                      <a:pt x="161" y="63"/>
                      <a:pt x="143" y="94"/>
                    </a:cubicBezTo>
                    <a:cubicBezTo>
                      <a:pt x="126" y="125"/>
                      <a:pt x="117" y="160"/>
                      <a:pt x="108" y="193"/>
                    </a:cubicBezTo>
                    <a:cubicBezTo>
                      <a:pt x="92" y="259"/>
                      <a:pt x="69" y="302"/>
                      <a:pt x="44" y="324"/>
                    </a:cubicBezTo>
                    <a:cubicBezTo>
                      <a:pt x="18" y="347"/>
                      <a:pt x="0" y="355"/>
                      <a:pt x="1" y="355"/>
                    </a:cubicBezTo>
                    <a:cubicBezTo>
                      <a:pt x="1" y="356"/>
                      <a:pt x="16" y="344"/>
                      <a:pt x="49" y="334"/>
                    </a:cubicBezTo>
                    <a:cubicBezTo>
                      <a:pt x="81" y="323"/>
                      <a:pt x="130" y="324"/>
                      <a:pt x="195" y="344"/>
                    </a:cubicBezTo>
                    <a:close/>
                    <a:moveTo>
                      <a:pt x="128" y="199"/>
                    </a:moveTo>
                    <a:cubicBezTo>
                      <a:pt x="150" y="150"/>
                      <a:pt x="182" y="93"/>
                      <a:pt x="238" y="73"/>
                    </a:cubicBezTo>
                    <a:cubicBezTo>
                      <a:pt x="291" y="51"/>
                      <a:pt x="368" y="65"/>
                      <a:pt x="400" y="125"/>
                    </a:cubicBezTo>
                    <a:cubicBezTo>
                      <a:pt x="435" y="183"/>
                      <a:pt x="410" y="256"/>
                      <a:pt x="364" y="291"/>
                    </a:cubicBezTo>
                    <a:cubicBezTo>
                      <a:pt x="318" y="329"/>
                      <a:pt x="253" y="329"/>
                      <a:pt x="199" y="323"/>
                    </a:cubicBezTo>
                    <a:cubicBezTo>
                      <a:pt x="143" y="316"/>
                      <a:pt x="101" y="318"/>
                      <a:pt x="73" y="324"/>
                    </a:cubicBezTo>
                    <a:cubicBezTo>
                      <a:pt x="44" y="330"/>
                      <a:pt x="29" y="341"/>
                      <a:pt x="29" y="339"/>
                    </a:cubicBezTo>
                    <a:cubicBezTo>
                      <a:pt x="27" y="338"/>
                      <a:pt x="44" y="330"/>
                      <a:pt x="64" y="309"/>
                    </a:cubicBezTo>
                    <a:cubicBezTo>
                      <a:pt x="84" y="287"/>
                      <a:pt x="106" y="251"/>
                      <a:pt x="128" y="199"/>
                    </a:cubicBezTo>
                    <a:close/>
                  </a:path>
                </a:pathLst>
              </a:custGeom>
              <a:solidFill>
                <a:srgbClr val="E76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31" name="Freeform 73"/>
              <p:cNvSpPr>
                <a:spLocks noEditPoints="1"/>
              </p:cNvSpPr>
              <p:nvPr/>
            </p:nvSpPr>
            <p:spPr bwMode="auto">
              <a:xfrm>
                <a:off x="4743" y="2111"/>
                <a:ext cx="1139" cy="860"/>
              </a:xfrm>
              <a:custGeom>
                <a:avLst/>
                <a:gdLst>
                  <a:gd name="T0" fmla="*/ 437 w 481"/>
                  <a:gd name="T1" fmla="*/ 39 h 363"/>
                  <a:gd name="T2" fmla="*/ 480 w 481"/>
                  <a:gd name="T3" fmla="*/ 8 h 363"/>
                  <a:gd name="T4" fmla="*/ 432 w 481"/>
                  <a:gd name="T5" fmla="*/ 30 h 363"/>
                  <a:gd name="T6" fmla="*/ 286 w 481"/>
                  <a:gd name="T7" fmla="*/ 19 h 363"/>
                  <a:gd name="T8" fmla="*/ 183 w 481"/>
                  <a:gd name="T9" fmla="*/ 1 h 363"/>
                  <a:gd name="T10" fmla="*/ 79 w 481"/>
                  <a:gd name="T11" fmla="*/ 33 h 363"/>
                  <a:gd name="T12" fmla="*/ 11 w 481"/>
                  <a:gd name="T13" fmla="*/ 135 h 363"/>
                  <a:gd name="T14" fmla="*/ 28 w 481"/>
                  <a:gd name="T15" fmla="*/ 269 h 363"/>
                  <a:gd name="T16" fmla="*/ 136 w 481"/>
                  <a:gd name="T17" fmla="*/ 351 h 363"/>
                  <a:gd name="T18" fmla="*/ 258 w 481"/>
                  <a:gd name="T19" fmla="*/ 343 h 363"/>
                  <a:gd name="T20" fmla="*/ 338 w 481"/>
                  <a:gd name="T21" fmla="*/ 269 h 363"/>
                  <a:gd name="T22" fmla="*/ 373 w 481"/>
                  <a:gd name="T23" fmla="*/ 170 h 363"/>
                  <a:gd name="T24" fmla="*/ 437 w 481"/>
                  <a:gd name="T25" fmla="*/ 39 h 363"/>
                  <a:gd name="T26" fmla="*/ 408 w 481"/>
                  <a:gd name="T27" fmla="*/ 39 h 363"/>
                  <a:gd name="T28" fmla="*/ 452 w 481"/>
                  <a:gd name="T29" fmla="*/ 24 h 363"/>
                  <a:gd name="T30" fmla="*/ 417 w 481"/>
                  <a:gd name="T31" fmla="*/ 54 h 363"/>
                  <a:gd name="T32" fmla="*/ 353 w 481"/>
                  <a:gd name="T33" fmla="*/ 164 h 363"/>
                  <a:gd name="T34" fmla="*/ 243 w 481"/>
                  <a:gd name="T35" fmla="*/ 290 h 363"/>
                  <a:gd name="T36" fmla="*/ 81 w 481"/>
                  <a:gd name="T37" fmla="*/ 238 h 363"/>
                  <a:gd name="T38" fmla="*/ 117 w 481"/>
                  <a:gd name="T39" fmla="*/ 72 h 363"/>
                  <a:gd name="T40" fmla="*/ 282 w 481"/>
                  <a:gd name="T41" fmla="*/ 40 h 363"/>
                  <a:gd name="T42" fmla="*/ 408 w 481"/>
                  <a:gd name="T43" fmla="*/ 3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1" h="363">
                    <a:moveTo>
                      <a:pt x="437" y="39"/>
                    </a:moveTo>
                    <a:cubicBezTo>
                      <a:pt x="463" y="16"/>
                      <a:pt x="481" y="8"/>
                      <a:pt x="480" y="8"/>
                    </a:cubicBezTo>
                    <a:cubicBezTo>
                      <a:pt x="480" y="7"/>
                      <a:pt x="464" y="19"/>
                      <a:pt x="432" y="30"/>
                    </a:cubicBezTo>
                    <a:cubicBezTo>
                      <a:pt x="399" y="40"/>
                      <a:pt x="351" y="39"/>
                      <a:pt x="286" y="19"/>
                    </a:cubicBezTo>
                    <a:cubicBezTo>
                      <a:pt x="253" y="11"/>
                      <a:pt x="219" y="1"/>
                      <a:pt x="183" y="1"/>
                    </a:cubicBezTo>
                    <a:cubicBezTo>
                      <a:pt x="147" y="0"/>
                      <a:pt x="110" y="10"/>
                      <a:pt x="79" y="33"/>
                    </a:cubicBezTo>
                    <a:cubicBezTo>
                      <a:pt x="47" y="55"/>
                      <a:pt x="21" y="91"/>
                      <a:pt x="11" y="135"/>
                    </a:cubicBezTo>
                    <a:cubicBezTo>
                      <a:pt x="0" y="177"/>
                      <a:pt x="4" y="228"/>
                      <a:pt x="28" y="269"/>
                    </a:cubicBezTo>
                    <a:cubicBezTo>
                      <a:pt x="52" y="311"/>
                      <a:pt x="93" y="339"/>
                      <a:pt x="136" y="351"/>
                    </a:cubicBezTo>
                    <a:cubicBezTo>
                      <a:pt x="178" y="363"/>
                      <a:pt x="222" y="359"/>
                      <a:pt x="258" y="343"/>
                    </a:cubicBezTo>
                    <a:cubicBezTo>
                      <a:pt x="293" y="327"/>
                      <a:pt x="320" y="300"/>
                      <a:pt x="338" y="269"/>
                    </a:cubicBezTo>
                    <a:cubicBezTo>
                      <a:pt x="355" y="238"/>
                      <a:pt x="364" y="203"/>
                      <a:pt x="373" y="170"/>
                    </a:cubicBezTo>
                    <a:cubicBezTo>
                      <a:pt x="389" y="104"/>
                      <a:pt x="412" y="61"/>
                      <a:pt x="437" y="39"/>
                    </a:cubicBezTo>
                    <a:close/>
                    <a:moveTo>
                      <a:pt x="408" y="39"/>
                    </a:moveTo>
                    <a:cubicBezTo>
                      <a:pt x="437" y="33"/>
                      <a:pt x="452" y="22"/>
                      <a:pt x="452" y="24"/>
                    </a:cubicBezTo>
                    <a:cubicBezTo>
                      <a:pt x="454" y="25"/>
                      <a:pt x="437" y="33"/>
                      <a:pt x="417" y="54"/>
                    </a:cubicBezTo>
                    <a:cubicBezTo>
                      <a:pt x="397" y="76"/>
                      <a:pt x="375" y="112"/>
                      <a:pt x="353" y="164"/>
                    </a:cubicBezTo>
                    <a:cubicBezTo>
                      <a:pt x="331" y="213"/>
                      <a:pt x="299" y="270"/>
                      <a:pt x="243" y="290"/>
                    </a:cubicBezTo>
                    <a:cubicBezTo>
                      <a:pt x="190" y="312"/>
                      <a:pt x="113" y="298"/>
                      <a:pt x="81" y="238"/>
                    </a:cubicBezTo>
                    <a:cubicBezTo>
                      <a:pt x="45" y="180"/>
                      <a:pt x="71" y="107"/>
                      <a:pt x="117" y="72"/>
                    </a:cubicBezTo>
                    <a:cubicBezTo>
                      <a:pt x="162" y="34"/>
                      <a:pt x="228" y="34"/>
                      <a:pt x="282" y="40"/>
                    </a:cubicBezTo>
                    <a:cubicBezTo>
                      <a:pt x="337" y="47"/>
                      <a:pt x="380" y="46"/>
                      <a:pt x="408" y="39"/>
                    </a:cubicBezTo>
                    <a:close/>
                  </a:path>
                </a:pathLst>
              </a:custGeom>
              <a:solidFill>
                <a:srgbClr val="B4CF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812835" y="2299099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 smtClean="0">
                  <a:solidFill>
                    <a:srgbClr val="BE85B7"/>
                  </a:solidFill>
                  <a:latin typeface="Agency FB" panose="020B0503020202020204" pitchFamily="34" charset="0"/>
                </a:rPr>
                <a:t>01</a:t>
              </a:r>
              <a:endParaRPr lang="en-US" sz="4000" dirty="0">
                <a:solidFill>
                  <a:srgbClr val="BE85B7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98415" y="2978843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E7678C"/>
                  </a:solidFill>
                  <a:latin typeface="Agency FB" panose="020B0503020202020204" pitchFamily="34" charset="0"/>
                </a:rPr>
                <a:t>02</a:t>
              </a:r>
              <a:endParaRPr lang="en-US" sz="4000" dirty="0">
                <a:solidFill>
                  <a:srgbClr val="E7678C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998415" y="4240099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D98298"/>
                  </a:solidFill>
                  <a:latin typeface="Agency FB" panose="020B0503020202020204" pitchFamily="34" charset="0"/>
                </a:rPr>
                <a:t>03</a:t>
              </a:r>
              <a:endParaRPr lang="en-US" sz="4000" dirty="0">
                <a:solidFill>
                  <a:srgbClr val="D98298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21656" y="4912681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A4D1E4"/>
                  </a:solidFill>
                  <a:latin typeface="Agency FB" panose="020B0503020202020204" pitchFamily="34" charset="0"/>
                </a:rPr>
                <a:t>04</a:t>
              </a:r>
              <a:endParaRPr lang="en-US" sz="4000" dirty="0">
                <a:solidFill>
                  <a:srgbClr val="A4D1E4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696559" y="4238914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B4CF56"/>
                  </a:solidFill>
                  <a:latin typeface="Agency FB" panose="020B0503020202020204" pitchFamily="34" charset="0"/>
                </a:rPr>
                <a:t>05</a:t>
              </a:r>
              <a:endParaRPr lang="en-US" sz="4000" dirty="0">
                <a:solidFill>
                  <a:srgbClr val="B4CF56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680789" y="2954113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FA527A"/>
                  </a:solidFill>
                  <a:latin typeface="Agency FB" panose="020B0503020202020204" pitchFamily="34" charset="0"/>
                </a:rPr>
                <a:t>06</a:t>
              </a:r>
              <a:endParaRPr lang="en-US" sz="4000" dirty="0">
                <a:solidFill>
                  <a:srgbClr val="FA527A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7562" y="207919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7562" y="367938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88866" y="51882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93467" y="207919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893467" y="367938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893467" y="51882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803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08383" y="1033670"/>
            <a:ext cx="502180" cy="901147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86855" y="471018"/>
            <a:ext cx="1102739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7902054" y="3057100"/>
            <a:ext cx="3913748" cy="3800900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rcRect l="50402" b="65904"/>
          <a:stretch>
            <a:fillRect/>
          </a:stretch>
        </p:blipFill>
        <p:spPr>
          <a:xfrm rot="4892603">
            <a:off x="5888458" y="-9584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426438" y="2187646"/>
            <a:ext cx="8260595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6600" b="1" dirty="0" smtClean="0">
                <a:solidFill>
                  <a:srgbClr val="D9829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感谢在座各位聆听</a:t>
            </a:r>
            <a:endParaRPr lang="zh-CN" altLang="en-US" sz="4800" b="1" dirty="0">
              <a:solidFill>
                <a:srgbClr val="D9829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3433" y="3618283"/>
            <a:ext cx="5063758" cy="1729568"/>
            <a:chOff x="3523433" y="3618283"/>
            <a:chExt cx="5063758" cy="172956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083770">
              <a:off x="3523433" y="3618283"/>
              <a:ext cx="5063758" cy="172956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006066" y="4054269"/>
              <a:ext cx="4447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应聘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人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：亮亮图文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     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部门：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×××</a:t>
              </a:r>
            </a:p>
            <a:p>
              <a:r>
                <a:rPr lang="en-US" altLang="zh-CN" sz="28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   </a:t>
              </a:r>
              <a:endParaRPr lang="en-US" altLang="zh-CN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3218" y="3776735"/>
            <a:ext cx="716332" cy="74891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0716" y="3679812"/>
            <a:ext cx="716332" cy="7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4053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577756" y="484273"/>
            <a:ext cx="11282940" cy="5943430"/>
          </a:xfrm>
          <a:prstGeom prst="rect">
            <a:avLst/>
          </a:prstGeom>
          <a:noFill/>
          <a:ln w="31750">
            <a:solidFill>
              <a:srgbClr val="D982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5764" y="333376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005537" y="0"/>
            <a:ext cx="4186463" cy="4516816"/>
          </a:xfrm>
          <a:prstGeom prst="rect">
            <a:avLst/>
          </a:prstGeom>
          <a:solidFill>
            <a:srgbClr val="FC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95229" y="3721064"/>
            <a:ext cx="6532092" cy="2231089"/>
            <a:chOff x="2895229" y="3721064"/>
            <a:chExt cx="6532092" cy="223108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16230" flipH="1">
              <a:off x="2895229" y="3721064"/>
              <a:ext cx="6532092" cy="2231089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4523647" y="3989737"/>
              <a:ext cx="32752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个人信息</a:t>
              </a:r>
              <a:endParaRPr lang="zh-CN" altLang="en-US" sz="6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807414" y="-2167023"/>
            <a:ext cx="5505125" cy="8525644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5890749" y="17627"/>
            <a:ext cx="8396923" cy="6958610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28" name="文本框 27"/>
          <p:cNvSpPr txBox="1"/>
          <p:nvPr/>
        </p:nvSpPr>
        <p:spPr>
          <a:xfrm>
            <a:off x="3708763" y="1498048"/>
            <a:ext cx="50209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D98298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PART    01</a:t>
            </a:r>
            <a:endParaRPr lang="zh-CN" altLang="en-US" sz="11500" b="1" dirty="0">
              <a:solidFill>
                <a:srgbClr val="D98298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885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基本信息</a:t>
            </a:r>
            <a:endParaRPr lang="zh-CN" altLang="en-US" sz="4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545440" y="2547606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姓名</a:t>
            </a:r>
            <a:r>
              <a:rPr lang="zh-CN" altLang="en-US" sz="1600" dirty="0" smtClean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zh-CN" altLang="en-US" sz="1600" dirty="0" smtClean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亮</a:t>
            </a:r>
            <a:r>
              <a:rPr lang="zh-CN" altLang="en-US" sz="1600" dirty="0" smtClean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亮图文旗舰店</a:t>
            </a:r>
            <a:r>
              <a:rPr lang="zh-CN" altLang="en-US" sz="1600" dirty="0" smtClean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</a:t>
            </a: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性别：男</a:t>
            </a:r>
            <a:endParaRPr lang="en-US" altLang="zh-CN" sz="16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45440" y="2963182"/>
            <a:ext cx="5376000" cy="288000"/>
          </a:xfrm>
          <a:prstGeom prst="rect">
            <a:avLst/>
          </a:prstGeom>
          <a:solidFill>
            <a:srgbClr val="BE85B7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年龄：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岁                               民族：汉族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45440" y="3378758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体重：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75kg</a:t>
            </a: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            身高：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186cm</a:t>
            </a:r>
          </a:p>
        </p:txBody>
      </p:sp>
      <p:sp>
        <p:nvSpPr>
          <p:cNvPr id="46" name="矩形 45"/>
          <p:cNvSpPr/>
          <p:nvPr/>
        </p:nvSpPr>
        <p:spPr>
          <a:xfrm>
            <a:off x="5545440" y="3794334"/>
            <a:ext cx="5376000" cy="288000"/>
          </a:xfrm>
          <a:prstGeom prst="rect">
            <a:avLst/>
          </a:prstGeom>
          <a:solidFill>
            <a:srgbClr val="E7678C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籍贯：上海                               学历：硕士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45440" y="4209910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婚姻状况：未婚                        政治面貌：党员</a:t>
            </a:r>
            <a:endParaRPr lang="en-US" altLang="zh-CN" sz="16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45440" y="4625486"/>
            <a:ext cx="5376000" cy="288000"/>
          </a:xfrm>
          <a:prstGeom prst="rect">
            <a:avLst/>
          </a:prstGeom>
          <a:solidFill>
            <a:srgbClr val="A4D1E4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联系方式：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1234567890</a:t>
            </a:r>
          </a:p>
        </p:txBody>
      </p:sp>
      <p:sp>
        <p:nvSpPr>
          <p:cNvPr id="49" name="矩形 48"/>
          <p:cNvSpPr/>
          <p:nvPr/>
        </p:nvSpPr>
        <p:spPr>
          <a:xfrm>
            <a:off x="5545440" y="5041062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电子邮箱：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Mikl@163.com</a:t>
            </a:r>
          </a:p>
        </p:txBody>
      </p:sp>
      <p:sp>
        <p:nvSpPr>
          <p:cNvPr id="50" name="矩形 49"/>
          <p:cNvSpPr/>
          <p:nvPr/>
        </p:nvSpPr>
        <p:spPr>
          <a:xfrm>
            <a:off x="5545440" y="5456638"/>
            <a:ext cx="5376000" cy="288000"/>
          </a:xfrm>
          <a:prstGeom prst="rect">
            <a:avLst/>
          </a:prstGeom>
          <a:solidFill>
            <a:srgbClr val="B4CF56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现在住址：深圳宝安新区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37756" y="1976201"/>
            <a:ext cx="3257520" cy="4278826"/>
            <a:chOff x="654636" y="1699867"/>
            <a:chExt cx="3748425" cy="3675746"/>
          </a:xfrm>
        </p:grpSpPr>
        <p:sp>
          <p:nvSpPr>
            <p:cNvPr id="52" name="矩形 51"/>
            <p:cNvSpPr/>
            <p:nvPr/>
          </p:nvSpPr>
          <p:spPr>
            <a:xfrm>
              <a:off x="654636" y="1699867"/>
              <a:ext cx="3748425" cy="3675746"/>
            </a:xfrm>
            <a:prstGeom prst="rect">
              <a:avLst/>
            </a:prstGeom>
            <a:solidFill>
              <a:srgbClr val="D98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785600" y="1812943"/>
              <a:ext cx="3456000" cy="3456000"/>
            </a:xfrm>
            <a:prstGeom prst="roundRect">
              <a:avLst>
                <a:gd name="adj" fmla="val 0"/>
              </a:avLst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38100">
              <a:solidFill>
                <a:srgbClr val="FCF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0015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工作经历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3112952" y="3000016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56505A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947563" y="4963384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7790564" y="3617816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56505A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8933697" y="3029988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434677" y="2028821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790291" y="3049339"/>
            <a:ext cx="6833993" cy="3285811"/>
          </a:xfrm>
          <a:custGeom>
            <a:avLst/>
            <a:gdLst>
              <a:gd name="connsiteX0" fmla="*/ 6833993 w 6833993"/>
              <a:gd name="connsiteY0" fmla="*/ 0 h 3285811"/>
              <a:gd name="connsiteX1" fmla="*/ 5859303 w 6833993"/>
              <a:gd name="connsiteY1" fmla="*/ 170822 h 3285811"/>
              <a:gd name="connsiteX2" fmla="*/ 6040173 w 6833993"/>
              <a:gd name="connsiteY2" fmla="*/ 532563 h 3285811"/>
              <a:gd name="connsiteX3" fmla="*/ 4502775 w 6833993"/>
              <a:gd name="connsiteY3" fmla="*/ 803869 h 3285811"/>
              <a:gd name="connsiteX4" fmla="*/ 4723839 w 6833993"/>
              <a:gd name="connsiteY4" fmla="*/ 1155561 h 3285811"/>
              <a:gd name="connsiteX5" fmla="*/ 3106055 w 6833993"/>
              <a:gd name="connsiteY5" fmla="*/ 1446963 h 3285811"/>
              <a:gd name="connsiteX6" fmla="*/ 3296973 w 6833993"/>
              <a:gd name="connsiteY6" fmla="*/ 1778559 h 3285811"/>
              <a:gd name="connsiteX7" fmla="*/ 1588753 w 6833993"/>
              <a:gd name="connsiteY7" fmla="*/ 2160396 h 3285811"/>
              <a:gd name="connsiteX8" fmla="*/ 1809817 w 6833993"/>
              <a:gd name="connsiteY8" fmla="*/ 2491992 h 3285811"/>
              <a:gd name="connsiteX9" fmla="*/ 161887 w 6833993"/>
              <a:gd name="connsiteY9" fmla="*/ 2793442 h 3285811"/>
              <a:gd name="connsiteX10" fmla="*/ 151839 w 6833993"/>
              <a:gd name="connsiteY10" fmla="*/ 3285811 h 328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993" h="3285811">
                <a:moveTo>
                  <a:pt x="6833993" y="0"/>
                </a:moveTo>
                <a:cubicBezTo>
                  <a:pt x="6412799" y="41031"/>
                  <a:pt x="5991606" y="82062"/>
                  <a:pt x="5859303" y="170822"/>
                </a:cubicBezTo>
                <a:cubicBezTo>
                  <a:pt x="5727000" y="259582"/>
                  <a:pt x="6266261" y="427055"/>
                  <a:pt x="6040173" y="532563"/>
                </a:cubicBezTo>
                <a:cubicBezTo>
                  <a:pt x="5814085" y="638071"/>
                  <a:pt x="4722164" y="700036"/>
                  <a:pt x="4502775" y="803869"/>
                </a:cubicBezTo>
                <a:cubicBezTo>
                  <a:pt x="4283386" y="907702"/>
                  <a:pt x="4956626" y="1048379"/>
                  <a:pt x="4723839" y="1155561"/>
                </a:cubicBezTo>
                <a:cubicBezTo>
                  <a:pt x="4491052" y="1262743"/>
                  <a:pt x="3343866" y="1343130"/>
                  <a:pt x="3106055" y="1446963"/>
                </a:cubicBezTo>
                <a:cubicBezTo>
                  <a:pt x="2868244" y="1550796"/>
                  <a:pt x="3549857" y="1659654"/>
                  <a:pt x="3296973" y="1778559"/>
                </a:cubicBezTo>
                <a:cubicBezTo>
                  <a:pt x="3044089" y="1897464"/>
                  <a:pt x="1836612" y="2041491"/>
                  <a:pt x="1588753" y="2160396"/>
                </a:cubicBezTo>
                <a:cubicBezTo>
                  <a:pt x="1340894" y="2279301"/>
                  <a:pt x="2047628" y="2386484"/>
                  <a:pt x="1809817" y="2491992"/>
                </a:cubicBezTo>
                <a:cubicBezTo>
                  <a:pt x="1572006" y="2597500"/>
                  <a:pt x="438217" y="2661139"/>
                  <a:pt x="161887" y="2793442"/>
                </a:cubicBezTo>
                <a:cubicBezTo>
                  <a:pt x="-114443" y="2925745"/>
                  <a:pt x="18698" y="3105778"/>
                  <a:pt x="151839" y="3285811"/>
                </a:cubicBezTo>
              </a:path>
            </a:pathLst>
          </a:custGeom>
          <a:noFill/>
          <a:ln w="12700">
            <a:solidFill>
              <a:srgbClr val="56505A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471587" y="2198088"/>
            <a:ext cx="890516" cy="770518"/>
            <a:chOff x="8471587" y="2198088"/>
            <a:chExt cx="890516" cy="770518"/>
          </a:xfrm>
        </p:grpSpPr>
        <p:sp>
          <p:nvSpPr>
            <p:cNvPr id="23" name="泪滴形 22"/>
            <p:cNvSpPr/>
            <p:nvPr/>
          </p:nvSpPr>
          <p:spPr>
            <a:xfrm rot="8100000">
              <a:off x="8531586" y="2198088"/>
              <a:ext cx="770518" cy="770518"/>
            </a:xfrm>
            <a:prstGeom prst="teardrop">
              <a:avLst/>
            </a:pr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471587" y="2401523"/>
              <a:ext cx="8905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2011</a:t>
              </a:r>
              <a:endParaRPr lang="zh-CN" altLang="en-US" sz="200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32620" y="2640074"/>
            <a:ext cx="919197" cy="919197"/>
            <a:chOff x="7332620" y="2640074"/>
            <a:chExt cx="919197" cy="919197"/>
          </a:xfrm>
        </p:grpSpPr>
        <p:sp>
          <p:nvSpPr>
            <p:cNvPr id="28" name="泪滴形 27"/>
            <p:cNvSpPr/>
            <p:nvPr/>
          </p:nvSpPr>
          <p:spPr>
            <a:xfrm rot="8100000">
              <a:off x="7332620" y="2640074"/>
              <a:ext cx="919197" cy="919197"/>
            </a:xfrm>
            <a:prstGeom prst="teardrop">
              <a:avLst/>
            </a:pr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345306" y="2926302"/>
              <a:ext cx="8905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2012</a:t>
              </a:r>
              <a:endParaRPr lang="zh-CN" altLang="en-US" sz="200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96663" y="3092306"/>
            <a:ext cx="1087277" cy="1087277"/>
            <a:chOff x="5896663" y="3092306"/>
            <a:chExt cx="1087277" cy="1087277"/>
          </a:xfrm>
        </p:grpSpPr>
        <p:sp>
          <p:nvSpPr>
            <p:cNvPr id="31" name="泪滴形 30"/>
            <p:cNvSpPr/>
            <p:nvPr/>
          </p:nvSpPr>
          <p:spPr>
            <a:xfrm rot="8100000">
              <a:off x="5896663" y="3092306"/>
              <a:ext cx="1087277" cy="1087277"/>
            </a:xfrm>
            <a:prstGeom prst="teardrop">
              <a:avLst/>
            </a:pr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999423" y="343588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2013</a:t>
              </a:r>
              <a:endParaRPr lang="zh-CN" altLang="en-US" sz="2400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05643" y="3550361"/>
            <a:ext cx="1250281" cy="1250281"/>
            <a:chOff x="4305643" y="3550361"/>
            <a:chExt cx="1250281" cy="1250281"/>
          </a:xfrm>
        </p:grpSpPr>
        <p:sp>
          <p:nvSpPr>
            <p:cNvPr id="34" name="泪滴形 33"/>
            <p:cNvSpPr/>
            <p:nvPr/>
          </p:nvSpPr>
          <p:spPr>
            <a:xfrm rot="8100000">
              <a:off x="4305643" y="3550361"/>
              <a:ext cx="1250281" cy="1250281"/>
            </a:xfrm>
            <a:prstGeom prst="teardrop">
              <a:avLst/>
            </a:pr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426045" y="3959375"/>
              <a:ext cx="10329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2014</a:t>
              </a:r>
              <a:endParaRPr lang="zh-CN" altLang="en-US" sz="280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526251" y="4055294"/>
            <a:ext cx="1416071" cy="1416071"/>
            <a:chOff x="2526251" y="4055294"/>
            <a:chExt cx="1416071" cy="1416071"/>
          </a:xfrm>
        </p:grpSpPr>
        <p:sp>
          <p:nvSpPr>
            <p:cNvPr id="37" name="泪滴形 36"/>
            <p:cNvSpPr/>
            <p:nvPr/>
          </p:nvSpPr>
          <p:spPr>
            <a:xfrm rot="8100000">
              <a:off x="2526251" y="4055294"/>
              <a:ext cx="1416071" cy="1416071"/>
            </a:xfrm>
            <a:prstGeom prst="teardrop">
              <a:avLst/>
            </a:prstGeom>
            <a:solidFill>
              <a:srgbClr val="D9829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75510" y="4565818"/>
              <a:ext cx="11545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2015</a:t>
              </a:r>
              <a:endParaRPr lang="zh-CN" altLang="en-US" sz="320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956246" y="199104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04447" y="377382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32381" y="501103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120421" y="582724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7270" y="303996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339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2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所获荣誉</a:t>
            </a:r>
            <a:endParaRPr lang="zh-CN" altLang="en-US" sz="4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828467" y="1868033"/>
            <a:ext cx="2498001" cy="2981783"/>
            <a:chOff x="5157247" y="1785512"/>
            <a:chExt cx="1999615" cy="2386876"/>
          </a:xfrm>
        </p:grpSpPr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5157247" y="1785512"/>
              <a:ext cx="1999615" cy="2386876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041555" y="2047485"/>
              <a:ext cx="129492" cy="369976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43868" y="2512330"/>
            <a:ext cx="1969070" cy="2350412"/>
            <a:chOff x="3888798" y="2301263"/>
            <a:chExt cx="1576213" cy="1881472"/>
          </a:xfrm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 rot="19998301">
              <a:off x="3888798" y="2301263"/>
              <a:ext cx="1576213" cy="1881472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 rot="19880523">
              <a:off x="4325901" y="2627002"/>
              <a:ext cx="181318" cy="271977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 dirty="0">
                <a:solidFill>
                  <a:srgbClr val="624B38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890786" y="2552154"/>
            <a:ext cx="1969069" cy="2350413"/>
            <a:chOff x="6808105" y="2333141"/>
            <a:chExt cx="1576212" cy="1881473"/>
          </a:xfrm>
        </p:grpSpPr>
        <p:sp>
          <p:nvSpPr>
            <p:cNvPr id="50" name="Freeform 5"/>
            <p:cNvSpPr>
              <a:spLocks noEditPoints="1"/>
            </p:cNvSpPr>
            <p:nvPr/>
          </p:nvSpPr>
          <p:spPr bwMode="auto">
            <a:xfrm rot="2270019">
              <a:off x="6808105" y="2333141"/>
              <a:ext cx="1576212" cy="1881473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 rot="2181148">
              <a:off x="7800368" y="2686402"/>
              <a:ext cx="184340" cy="275224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4835519" y="5265610"/>
            <a:ext cx="271580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4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39550" y="5240778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58172" y="5240777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184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个人作品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19488" y="1664968"/>
            <a:ext cx="3059278" cy="1712912"/>
          </a:xfrm>
          <a:prstGeom prst="rect">
            <a:avLst/>
          </a:prstGeom>
          <a:blipFill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66361" y="1664968"/>
            <a:ext cx="3059278" cy="1712912"/>
          </a:xfrm>
          <a:prstGeom prst="rect">
            <a:avLst/>
          </a:prstGeom>
          <a:blipFill>
            <a:blip r:embed="rId6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13234" y="1664968"/>
            <a:ext cx="3059278" cy="1712912"/>
          </a:xfrm>
          <a:prstGeom prst="rect">
            <a:avLst/>
          </a:prstGeom>
          <a:blipFill>
            <a:blip r:embed="rId7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19488" y="3480120"/>
            <a:ext cx="3059278" cy="1712912"/>
          </a:xfrm>
          <a:prstGeom prst="rect">
            <a:avLst/>
          </a:prstGeom>
          <a:blipFill>
            <a:blip r:embed="rId8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66361" y="3480120"/>
            <a:ext cx="3059278" cy="1712912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713234" y="3480120"/>
            <a:ext cx="3059278" cy="1712912"/>
          </a:xfrm>
          <a:prstGeom prst="rect">
            <a:avLst/>
          </a:prstGeom>
          <a:blipFill>
            <a:blip r:embed="rId9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810250" y="3792786"/>
            <a:ext cx="571500" cy="571500"/>
            <a:chOff x="3926364" y="2939880"/>
            <a:chExt cx="571500" cy="571500"/>
          </a:xfrm>
        </p:grpSpPr>
        <p:sp>
          <p:nvSpPr>
            <p:cNvPr id="23" name="Rectangle 29"/>
            <p:cNvSpPr/>
            <p:nvPr/>
          </p:nvSpPr>
          <p:spPr>
            <a:xfrm>
              <a:off x="3926364" y="2939880"/>
              <a:ext cx="571500" cy="571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 flipH="1">
              <a:off x="4017264" y="3067948"/>
              <a:ext cx="399429" cy="250217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039308" y="4621532"/>
            <a:ext cx="2113385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 smtClean="0">
                <a:solidFill>
                  <a:srgbClr val="F2F2F2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点击添加关键词</a:t>
            </a:r>
            <a:endParaRPr lang="en-US" altLang="zh-CN" sz="2200" b="1" dirty="0" smtClean="0">
              <a:solidFill>
                <a:srgbClr val="F2F2F2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553068" y="5450278"/>
            <a:ext cx="9219444" cy="10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图片。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您可以点击文字框输入您的描述说明，或者通过复制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粘贴。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xmlns="" val="256953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自我分析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57650" y="1992313"/>
            <a:ext cx="2030413" cy="1951037"/>
            <a:chOff x="4057650" y="1992313"/>
            <a:chExt cx="2030413" cy="1951037"/>
          </a:xfrm>
        </p:grpSpPr>
        <p:sp>
          <p:nvSpPr>
            <p:cNvPr id="17" name="任意多边形 16"/>
            <p:cNvSpPr>
              <a:spLocks noChangeArrowheads="1"/>
            </p:cNvSpPr>
            <p:nvPr/>
          </p:nvSpPr>
          <p:spPr bwMode="auto">
            <a:xfrm>
              <a:off x="4057650" y="1992313"/>
              <a:ext cx="2030413" cy="1951037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文本框 14"/>
            <p:cNvSpPr>
              <a:spLocks noChangeArrowheads="1"/>
            </p:cNvSpPr>
            <p:nvPr/>
          </p:nvSpPr>
          <p:spPr bwMode="auto">
            <a:xfrm>
              <a:off x="4670425" y="2425700"/>
              <a:ext cx="6508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BE85B7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01</a:t>
              </a:r>
              <a:endParaRPr lang="zh-CN" altLang="en-US" sz="3600" b="1" dirty="0">
                <a:solidFill>
                  <a:srgbClr val="BE85B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29338" y="2009775"/>
            <a:ext cx="2028825" cy="1949450"/>
            <a:chOff x="6129338" y="2009775"/>
            <a:chExt cx="2028825" cy="1949450"/>
          </a:xfrm>
        </p:grpSpPr>
        <p:sp>
          <p:nvSpPr>
            <p:cNvPr id="20" name="任意多边形 19"/>
            <p:cNvSpPr>
              <a:spLocks noChangeArrowheads="1"/>
            </p:cNvSpPr>
            <p:nvPr/>
          </p:nvSpPr>
          <p:spPr bwMode="auto">
            <a:xfrm flipH="1">
              <a:off x="6129338" y="2009775"/>
              <a:ext cx="2028825" cy="1949450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文本框 15"/>
            <p:cNvSpPr>
              <a:spLocks noChangeArrowheads="1"/>
            </p:cNvSpPr>
            <p:nvPr/>
          </p:nvSpPr>
          <p:spPr bwMode="auto">
            <a:xfrm>
              <a:off x="6916738" y="2427288"/>
              <a:ext cx="6492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E7678C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02</a:t>
              </a:r>
              <a:endParaRPr lang="zh-CN" altLang="en-US" sz="3600" b="1" dirty="0">
                <a:solidFill>
                  <a:srgbClr val="E7678C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16313" y="3540125"/>
            <a:ext cx="2157412" cy="2773363"/>
            <a:chOff x="3516313" y="3540125"/>
            <a:chExt cx="2157412" cy="2773363"/>
          </a:xfrm>
        </p:grpSpPr>
        <p:sp>
          <p:nvSpPr>
            <p:cNvPr id="23" name="任意多边形 22"/>
            <p:cNvSpPr>
              <a:spLocks noChangeArrowheads="1"/>
            </p:cNvSpPr>
            <p:nvPr/>
          </p:nvSpPr>
          <p:spPr bwMode="auto">
            <a:xfrm>
              <a:off x="3516313" y="3540125"/>
              <a:ext cx="2157412" cy="2073275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B4CF56"/>
            </a:solidFill>
            <a:ln w="25400">
              <a:solidFill>
                <a:srgbClr val="FCE6DA"/>
              </a:solidFill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4233863" y="5776913"/>
              <a:ext cx="669925" cy="536575"/>
            </a:xfrm>
            <a:prstGeom prst="rect">
              <a:avLst/>
            </a:prstGeom>
            <a:solidFill>
              <a:srgbClr val="B4CF56"/>
            </a:solidFill>
            <a:ln>
              <a:solidFill>
                <a:srgbClr val="FCE6DA"/>
              </a:solidFill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文本框 16"/>
            <p:cNvSpPr>
              <a:spLocks noChangeArrowheads="1"/>
            </p:cNvSpPr>
            <p:nvPr/>
          </p:nvSpPr>
          <p:spPr bwMode="auto">
            <a:xfrm>
              <a:off x="4200525" y="3983038"/>
              <a:ext cx="6492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B4CF5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03</a:t>
              </a:r>
              <a:endParaRPr lang="zh-CN" altLang="en-US" sz="3600" b="1" dirty="0">
                <a:solidFill>
                  <a:srgbClr val="B4CF56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24625" y="3556000"/>
            <a:ext cx="2157413" cy="2774950"/>
            <a:chOff x="6524625" y="3556000"/>
            <a:chExt cx="2157413" cy="2774950"/>
          </a:xfrm>
        </p:grpSpPr>
        <p:sp>
          <p:nvSpPr>
            <p:cNvPr id="29" name="任意多边形 28"/>
            <p:cNvSpPr>
              <a:spLocks noChangeArrowheads="1"/>
            </p:cNvSpPr>
            <p:nvPr/>
          </p:nvSpPr>
          <p:spPr bwMode="auto">
            <a:xfrm flipH="1">
              <a:off x="6524625" y="3556000"/>
              <a:ext cx="2157413" cy="2074863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A4D1E4"/>
            </a:solidFill>
            <a:ln w="25400">
              <a:solidFill>
                <a:srgbClr val="FCE6DA"/>
              </a:solidFill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矩形 13"/>
            <p:cNvSpPr>
              <a:spLocks noChangeArrowheads="1"/>
            </p:cNvSpPr>
            <p:nvPr/>
          </p:nvSpPr>
          <p:spPr bwMode="auto">
            <a:xfrm flipH="1">
              <a:off x="7294563" y="5794375"/>
              <a:ext cx="669925" cy="536575"/>
            </a:xfrm>
            <a:prstGeom prst="rect">
              <a:avLst/>
            </a:prstGeom>
            <a:solidFill>
              <a:srgbClr val="A4D1E4"/>
            </a:solidFill>
            <a:ln>
              <a:solidFill>
                <a:srgbClr val="FCE6DA"/>
              </a:solidFill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文本框 17"/>
            <p:cNvSpPr>
              <a:spLocks noChangeArrowheads="1"/>
            </p:cNvSpPr>
            <p:nvPr/>
          </p:nvSpPr>
          <p:spPr bwMode="auto">
            <a:xfrm>
              <a:off x="7375525" y="4032250"/>
              <a:ext cx="649288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A4D1E4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04</a:t>
              </a:r>
              <a:endParaRPr lang="zh-CN" altLang="en-US" sz="3600" b="1" dirty="0">
                <a:solidFill>
                  <a:srgbClr val="A4D1E4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41388" y="2425700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1388" y="477517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17737" y="253422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917737" y="488370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52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16230" flipH="1">
            <a:off x="3480849" y="92885"/>
            <a:ext cx="5259869" cy="17965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/>
          <a:srcRect t="13163" r="32406"/>
          <a:stretch>
            <a:fillRect/>
          </a:stretch>
        </p:blipFill>
        <p:spPr>
          <a:xfrm rot="4892603">
            <a:off x="373003" y="-982057"/>
            <a:ext cx="2548266" cy="3946433"/>
          </a:xfrm>
          <a:custGeom>
            <a:avLst/>
            <a:gdLst>
              <a:gd name="connsiteX0" fmla="*/ 0 w 5505125"/>
              <a:gd name="connsiteY0" fmla="*/ 0 h 8525644"/>
              <a:gd name="connsiteX1" fmla="*/ 5505125 w 5505125"/>
              <a:gd name="connsiteY1" fmla="*/ 8525644 h 8525644"/>
              <a:gd name="connsiteX2" fmla="*/ 0 w 5505125"/>
              <a:gd name="connsiteY2" fmla="*/ 8525644 h 852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125" h="8525644">
                <a:moveTo>
                  <a:pt x="0" y="0"/>
                </a:moveTo>
                <a:lnTo>
                  <a:pt x="5505125" y="8525644"/>
                </a:lnTo>
                <a:lnTo>
                  <a:pt x="0" y="8525644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rcRect l="50402" b="65904"/>
          <a:stretch>
            <a:fillRect/>
          </a:stretch>
        </p:blipFill>
        <p:spPr>
          <a:xfrm rot="16707397" flipV="1">
            <a:off x="8350901" y="7418"/>
            <a:ext cx="5077804" cy="4208024"/>
          </a:xfrm>
          <a:custGeom>
            <a:avLst/>
            <a:gdLst>
              <a:gd name="connsiteX0" fmla="*/ 2447349 w 10439800"/>
              <a:gd name="connsiteY0" fmla="*/ 0 h 8651561"/>
              <a:gd name="connsiteX1" fmla="*/ 10439800 w 10439800"/>
              <a:gd name="connsiteY1" fmla="*/ 0 h 8651561"/>
              <a:gd name="connsiteX2" fmla="*/ 10439800 w 10439800"/>
              <a:gd name="connsiteY2" fmla="*/ 8651561 h 8651561"/>
              <a:gd name="connsiteX3" fmla="*/ 4755213 w 10439800"/>
              <a:gd name="connsiteY3" fmla="*/ 3940691 h 8651561"/>
              <a:gd name="connsiteX4" fmla="*/ 0 w 10439800"/>
              <a:gd name="connsiteY4" fmla="*/ 0 h 8651561"/>
              <a:gd name="connsiteX5" fmla="*/ 1519698 w 10439800"/>
              <a:gd name="connsiteY5" fmla="*/ 0 h 8651561"/>
              <a:gd name="connsiteX6" fmla="*/ 629268 w 10439800"/>
              <a:gd name="connsiteY6" fmla="*/ 521481 h 865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9800" h="8651561">
                <a:moveTo>
                  <a:pt x="2447349" y="0"/>
                </a:moveTo>
                <a:lnTo>
                  <a:pt x="10439800" y="0"/>
                </a:lnTo>
                <a:lnTo>
                  <a:pt x="10439800" y="8651561"/>
                </a:lnTo>
                <a:lnTo>
                  <a:pt x="4755213" y="3940691"/>
                </a:lnTo>
                <a:close/>
                <a:moveTo>
                  <a:pt x="0" y="0"/>
                </a:moveTo>
                <a:lnTo>
                  <a:pt x="1519698" y="0"/>
                </a:lnTo>
                <a:lnTo>
                  <a:pt x="629268" y="52148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886731" y="331569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自我分析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-1027211" y="1748900"/>
            <a:ext cx="777922" cy="1047739"/>
          </a:xfrm>
          <a:prstGeom prst="rect">
            <a:avLst/>
          </a:prstGeom>
          <a:solidFill>
            <a:srgbClr val="BE8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027211" y="2791227"/>
            <a:ext cx="777922" cy="1047739"/>
          </a:xfrm>
          <a:prstGeom prst="rect">
            <a:avLst/>
          </a:prstGeom>
          <a:solidFill>
            <a:srgbClr val="E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1027211" y="3859442"/>
            <a:ext cx="777922" cy="1047739"/>
          </a:xfrm>
          <a:prstGeom prst="rect">
            <a:avLst/>
          </a:prstGeom>
          <a:solidFill>
            <a:srgbClr val="A4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027211" y="4927657"/>
            <a:ext cx="777922" cy="1047739"/>
          </a:xfrm>
          <a:prstGeom prst="rect">
            <a:avLst/>
          </a:prstGeom>
          <a:solidFill>
            <a:srgbClr val="B4C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15886" y="4569214"/>
            <a:ext cx="1823299" cy="108000"/>
          </a:xfrm>
          <a:prstGeom prst="roundRect">
            <a:avLst>
              <a:gd name="adj" fmla="val 50000"/>
            </a:avLst>
          </a:prstGeom>
          <a:solidFill>
            <a:srgbClr val="BE8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825042" y="4557511"/>
            <a:ext cx="1823299" cy="108000"/>
          </a:xfrm>
          <a:prstGeom prst="roundRect">
            <a:avLst>
              <a:gd name="adj" fmla="val 50000"/>
            </a:avLst>
          </a:prstGeom>
          <a:solidFill>
            <a:srgbClr val="E7678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465177" y="4557512"/>
            <a:ext cx="1823299" cy="108000"/>
          </a:xfrm>
          <a:prstGeom prst="roundRect">
            <a:avLst>
              <a:gd name="adj" fmla="val 50000"/>
            </a:avLst>
          </a:prstGeom>
          <a:solidFill>
            <a:srgbClr val="A4D1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121974" y="4545807"/>
            <a:ext cx="1823299" cy="108000"/>
          </a:xfrm>
          <a:prstGeom prst="roundRect">
            <a:avLst>
              <a:gd name="adj" fmla="val 50000"/>
            </a:avLst>
          </a:prstGeom>
          <a:solidFill>
            <a:srgbClr val="B4CF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908689" y="2121366"/>
            <a:ext cx="2301918" cy="2259470"/>
            <a:chOff x="908689" y="2121366"/>
            <a:chExt cx="2301918" cy="2259470"/>
          </a:xfrm>
        </p:grpSpPr>
        <p:sp>
          <p:nvSpPr>
            <p:cNvPr id="21" name="任意多边形 20"/>
            <p:cNvSpPr/>
            <p:nvPr/>
          </p:nvSpPr>
          <p:spPr>
            <a:xfrm rot="8100000">
              <a:off x="908689" y="2121366"/>
              <a:ext cx="2301918" cy="2259470"/>
            </a:xfrm>
            <a:custGeom>
              <a:avLst/>
              <a:gdLst>
                <a:gd name="connsiteX0" fmla="*/ 852964 w 2301918"/>
                <a:gd name="connsiteY0" fmla="*/ 2136037 h 2259470"/>
                <a:gd name="connsiteX1" fmla="*/ 852958 w 2301918"/>
                <a:gd name="connsiteY1" fmla="*/ 2136030 h 2259470"/>
                <a:gd name="connsiteX2" fmla="*/ 123441 w 2301918"/>
                <a:gd name="connsiteY2" fmla="*/ 1406512 h 2259470"/>
                <a:gd name="connsiteX3" fmla="*/ 123433 w 2301918"/>
                <a:gd name="connsiteY3" fmla="*/ 1406506 h 2259470"/>
                <a:gd name="connsiteX4" fmla="*/ 123427 w 2301918"/>
                <a:gd name="connsiteY4" fmla="*/ 1406498 h 2259470"/>
                <a:gd name="connsiteX5" fmla="*/ 98928 w 2301918"/>
                <a:gd name="connsiteY5" fmla="*/ 1381999 h 2259470"/>
                <a:gd name="connsiteX6" fmla="*/ 101397 w 2301918"/>
                <a:gd name="connsiteY6" fmla="*/ 1379529 h 2259470"/>
                <a:gd name="connsiteX7" fmla="*/ 69431 w 2301918"/>
                <a:gd name="connsiteY7" fmla="*/ 1340396 h 2259470"/>
                <a:gd name="connsiteX8" fmla="*/ 123433 w 2301918"/>
                <a:gd name="connsiteY8" fmla="*/ 810517 h 2259470"/>
                <a:gd name="connsiteX9" fmla="*/ 653312 w 2301918"/>
                <a:gd name="connsiteY9" fmla="*/ 756515 h 2259470"/>
                <a:gd name="connsiteX10" fmla="*/ 692446 w 2301918"/>
                <a:gd name="connsiteY10" fmla="*/ 788481 h 2259470"/>
                <a:gd name="connsiteX11" fmla="*/ 694917 w 2301918"/>
                <a:gd name="connsiteY11" fmla="*/ 786010 h 2259470"/>
                <a:gd name="connsiteX12" fmla="*/ 754052 w 2301918"/>
                <a:gd name="connsiteY12" fmla="*/ 845145 h 2259470"/>
                <a:gd name="connsiteX13" fmla="*/ 754052 w 2301918"/>
                <a:gd name="connsiteY13" fmla="*/ 421437 h 2259470"/>
                <a:gd name="connsiteX14" fmla="*/ 754051 w 2301918"/>
                <a:gd name="connsiteY14" fmla="*/ 421428 h 2259470"/>
                <a:gd name="connsiteX15" fmla="*/ 754052 w 2301918"/>
                <a:gd name="connsiteY15" fmla="*/ 421420 h 2259470"/>
                <a:gd name="connsiteX16" fmla="*/ 754052 w 2301918"/>
                <a:gd name="connsiteY16" fmla="*/ 386771 h 2259470"/>
                <a:gd name="connsiteX17" fmla="*/ 757545 w 2301918"/>
                <a:gd name="connsiteY17" fmla="*/ 386771 h 2259470"/>
                <a:gd name="connsiteX18" fmla="*/ 762613 w 2301918"/>
                <a:gd name="connsiteY18" fmla="*/ 336496 h 2259470"/>
                <a:gd name="connsiteX19" fmla="*/ 1175479 w 2301918"/>
                <a:gd name="connsiteY19" fmla="*/ 0 h 2259470"/>
                <a:gd name="connsiteX20" fmla="*/ 1588345 w 2301918"/>
                <a:gd name="connsiteY20" fmla="*/ 336495 h 2259470"/>
                <a:gd name="connsiteX21" fmla="*/ 1593413 w 2301918"/>
                <a:gd name="connsiteY21" fmla="*/ 386771 h 2259470"/>
                <a:gd name="connsiteX22" fmla="*/ 1596908 w 2301918"/>
                <a:gd name="connsiteY22" fmla="*/ 386771 h 2259470"/>
                <a:gd name="connsiteX23" fmla="*/ 1596908 w 2301918"/>
                <a:gd name="connsiteY23" fmla="*/ 796107 h 2259470"/>
                <a:gd name="connsiteX24" fmla="*/ 1608538 w 2301918"/>
                <a:gd name="connsiteY24" fmla="*/ 784478 h 2259470"/>
                <a:gd name="connsiteX25" fmla="*/ 1611162 w 2301918"/>
                <a:gd name="connsiteY25" fmla="*/ 787102 h 2259470"/>
                <a:gd name="connsiteX26" fmla="*/ 1648607 w 2301918"/>
                <a:gd name="connsiteY26" fmla="*/ 756516 h 2259470"/>
                <a:gd name="connsiteX27" fmla="*/ 2178486 w 2301918"/>
                <a:gd name="connsiteY27" fmla="*/ 810518 h 2259470"/>
                <a:gd name="connsiteX28" fmla="*/ 2232487 w 2301918"/>
                <a:gd name="connsiteY28" fmla="*/ 1340396 h 2259470"/>
                <a:gd name="connsiteX29" fmla="*/ 2201901 w 2301918"/>
                <a:gd name="connsiteY29" fmla="*/ 1377841 h 2259470"/>
                <a:gd name="connsiteX30" fmla="*/ 2204526 w 2301918"/>
                <a:gd name="connsiteY30" fmla="*/ 1380466 h 2259470"/>
                <a:gd name="connsiteX31" fmla="*/ 2178486 w 2301918"/>
                <a:gd name="connsiteY31" fmla="*/ 1406507 h 2259470"/>
                <a:gd name="connsiteX32" fmla="*/ 1428634 w 2301918"/>
                <a:gd name="connsiteY32" fmla="*/ 2156358 h 2259470"/>
                <a:gd name="connsiteX33" fmla="*/ 1426840 w 2301918"/>
                <a:gd name="connsiteY33" fmla="*/ 2154565 h 2259470"/>
                <a:gd name="connsiteX34" fmla="*/ 1391549 w 2301918"/>
                <a:gd name="connsiteY34" fmla="*/ 2184133 h 2259470"/>
                <a:gd name="connsiteX35" fmla="*/ 919075 w 2301918"/>
                <a:gd name="connsiteY35" fmla="*/ 2190039 h 2259470"/>
                <a:gd name="connsiteX36" fmla="*/ 875254 w 2301918"/>
                <a:gd name="connsiteY36" fmla="*/ 2154245 h 2259470"/>
                <a:gd name="connsiteX37" fmla="*/ 873214 w 2301918"/>
                <a:gd name="connsiteY37" fmla="*/ 2156285 h 2259470"/>
                <a:gd name="connsiteX38" fmla="*/ 852972 w 2301918"/>
                <a:gd name="connsiteY38" fmla="*/ 2136044 h 22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01918" h="2259470">
                  <a:moveTo>
                    <a:pt x="852964" y="2136037"/>
                  </a:moveTo>
                  <a:lnTo>
                    <a:pt x="852958" y="2136030"/>
                  </a:lnTo>
                  <a:lnTo>
                    <a:pt x="123441" y="1406512"/>
                  </a:lnTo>
                  <a:lnTo>
                    <a:pt x="123433" y="1406506"/>
                  </a:lnTo>
                  <a:lnTo>
                    <a:pt x="123427" y="1406498"/>
                  </a:lnTo>
                  <a:lnTo>
                    <a:pt x="98928" y="1381999"/>
                  </a:lnTo>
                  <a:lnTo>
                    <a:pt x="101397" y="1379529"/>
                  </a:lnTo>
                  <a:lnTo>
                    <a:pt x="69431" y="1340396"/>
                  </a:lnTo>
                  <a:cubicBezTo>
                    <a:pt x="-38573" y="1176818"/>
                    <a:pt x="-20572" y="954522"/>
                    <a:pt x="123433" y="810517"/>
                  </a:cubicBezTo>
                  <a:cubicBezTo>
                    <a:pt x="267439" y="666511"/>
                    <a:pt x="489734" y="648511"/>
                    <a:pt x="653312" y="756515"/>
                  </a:cubicBezTo>
                  <a:lnTo>
                    <a:pt x="692446" y="788481"/>
                  </a:lnTo>
                  <a:lnTo>
                    <a:pt x="694917" y="786010"/>
                  </a:lnTo>
                  <a:lnTo>
                    <a:pt x="754052" y="845145"/>
                  </a:lnTo>
                  <a:lnTo>
                    <a:pt x="754052" y="421437"/>
                  </a:lnTo>
                  <a:lnTo>
                    <a:pt x="754051" y="421428"/>
                  </a:lnTo>
                  <a:lnTo>
                    <a:pt x="754052" y="421420"/>
                  </a:lnTo>
                  <a:lnTo>
                    <a:pt x="754052" y="386771"/>
                  </a:lnTo>
                  <a:lnTo>
                    <a:pt x="757545" y="386771"/>
                  </a:lnTo>
                  <a:lnTo>
                    <a:pt x="762613" y="336496"/>
                  </a:lnTo>
                  <a:cubicBezTo>
                    <a:pt x="801910" y="144458"/>
                    <a:pt x="971824" y="0"/>
                    <a:pt x="1175479" y="0"/>
                  </a:cubicBezTo>
                  <a:cubicBezTo>
                    <a:pt x="1379134" y="0"/>
                    <a:pt x="1549049" y="144458"/>
                    <a:pt x="1588345" y="336495"/>
                  </a:cubicBezTo>
                  <a:lnTo>
                    <a:pt x="1593413" y="386771"/>
                  </a:lnTo>
                  <a:lnTo>
                    <a:pt x="1596908" y="386771"/>
                  </a:lnTo>
                  <a:lnTo>
                    <a:pt x="1596908" y="796107"/>
                  </a:lnTo>
                  <a:lnTo>
                    <a:pt x="1608538" y="784478"/>
                  </a:lnTo>
                  <a:lnTo>
                    <a:pt x="1611162" y="787102"/>
                  </a:lnTo>
                  <a:lnTo>
                    <a:pt x="1648607" y="756516"/>
                  </a:lnTo>
                  <a:cubicBezTo>
                    <a:pt x="1812185" y="648511"/>
                    <a:pt x="2034480" y="666512"/>
                    <a:pt x="2178486" y="810518"/>
                  </a:cubicBezTo>
                  <a:cubicBezTo>
                    <a:pt x="2322491" y="954523"/>
                    <a:pt x="2340492" y="1176818"/>
                    <a:pt x="2232487" y="1340396"/>
                  </a:cubicBezTo>
                  <a:lnTo>
                    <a:pt x="2201901" y="1377841"/>
                  </a:lnTo>
                  <a:lnTo>
                    <a:pt x="2204526" y="1380466"/>
                  </a:lnTo>
                  <a:lnTo>
                    <a:pt x="2178486" y="1406507"/>
                  </a:lnTo>
                  <a:lnTo>
                    <a:pt x="1428634" y="2156358"/>
                  </a:lnTo>
                  <a:lnTo>
                    <a:pt x="1426840" y="2154565"/>
                  </a:lnTo>
                  <a:lnTo>
                    <a:pt x="1391549" y="2184133"/>
                  </a:lnTo>
                  <a:cubicBezTo>
                    <a:pt x="1250292" y="2282574"/>
                    <a:pt x="1062205" y="2284543"/>
                    <a:pt x="919075" y="2190039"/>
                  </a:cubicBezTo>
                  <a:lnTo>
                    <a:pt x="875254" y="2154245"/>
                  </a:lnTo>
                  <a:lnTo>
                    <a:pt x="873214" y="2156285"/>
                  </a:lnTo>
                  <a:lnTo>
                    <a:pt x="852972" y="2136044"/>
                  </a:lnTo>
                  <a:close/>
                </a:path>
              </a:pathLst>
            </a:custGeom>
            <a:solidFill>
              <a:srgbClr val="BE85B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69375" y="2395924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 题</a:t>
              </a:r>
              <a:endParaRPr lang="zh-CN" altLang="en-US" sz="4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59068" y="2088439"/>
            <a:ext cx="2259470" cy="2301918"/>
            <a:chOff x="3559068" y="2088439"/>
            <a:chExt cx="2259470" cy="2301918"/>
          </a:xfrm>
        </p:grpSpPr>
        <p:sp>
          <p:nvSpPr>
            <p:cNvPr id="26" name="任意多边形 25"/>
            <p:cNvSpPr/>
            <p:nvPr/>
          </p:nvSpPr>
          <p:spPr>
            <a:xfrm rot="13500000" flipH="1">
              <a:off x="3537844" y="2109663"/>
              <a:ext cx="2301918" cy="2259470"/>
            </a:xfrm>
            <a:custGeom>
              <a:avLst/>
              <a:gdLst>
                <a:gd name="connsiteX0" fmla="*/ 852964 w 2301918"/>
                <a:gd name="connsiteY0" fmla="*/ 2136037 h 2259470"/>
                <a:gd name="connsiteX1" fmla="*/ 852958 w 2301918"/>
                <a:gd name="connsiteY1" fmla="*/ 2136030 h 2259470"/>
                <a:gd name="connsiteX2" fmla="*/ 123441 w 2301918"/>
                <a:gd name="connsiteY2" fmla="*/ 1406512 h 2259470"/>
                <a:gd name="connsiteX3" fmla="*/ 123433 w 2301918"/>
                <a:gd name="connsiteY3" fmla="*/ 1406506 h 2259470"/>
                <a:gd name="connsiteX4" fmla="*/ 123427 w 2301918"/>
                <a:gd name="connsiteY4" fmla="*/ 1406498 h 2259470"/>
                <a:gd name="connsiteX5" fmla="*/ 98928 w 2301918"/>
                <a:gd name="connsiteY5" fmla="*/ 1381999 h 2259470"/>
                <a:gd name="connsiteX6" fmla="*/ 101397 w 2301918"/>
                <a:gd name="connsiteY6" fmla="*/ 1379529 h 2259470"/>
                <a:gd name="connsiteX7" fmla="*/ 69431 w 2301918"/>
                <a:gd name="connsiteY7" fmla="*/ 1340396 h 2259470"/>
                <a:gd name="connsiteX8" fmla="*/ 123433 w 2301918"/>
                <a:gd name="connsiteY8" fmla="*/ 810517 h 2259470"/>
                <a:gd name="connsiteX9" fmla="*/ 653312 w 2301918"/>
                <a:gd name="connsiteY9" fmla="*/ 756515 h 2259470"/>
                <a:gd name="connsiteX10" fmla="*/ 692446 w 2301918"/>
                <a:gd name="connsiteY10" fmla="*/ 788481 h 2259470"/>
                <a:gd name="connsiteX11" fmla="*/ 694917 w 2301918"/>
                <a:gd name="connsiteY11" fmla="*/ 786010 h 2259470"/>
                <a:gd name="connsiteX12" fmla="*/ 754052 w 2301918"/>
                <a:gd name="connsiteY12" fmla="*/ 845145 h 2259470"/>
                <a:gd name="connsiteX13" fmla="*/ 754052 w 2301918"/>
                <a:gd name="connsiteY13" fmla="*/ 421437 h 2259470"/>
                <a:gd name="connsiteX14" fmla="*/ 754051 w 2301918"/>
                <a:gd name="connsiteY14" fmla="*/ 421428 h 2259470"/>
                <a:gd name="connsiteX15" fmla="*/ 754052 w 2301918"/>
                <a:gd name="connsiteY15" fmla="*/ 421420 h 2259470"/>
                <a:gd name="connsiteX16" fmla="*/ 754052 w 2301918"/>
                <a:gd name="connsiteY16" fmla="*/ 386771 h 2259470"/>
                <a:gd name="connsiteX17" fmla="*/ 757545 w 2301918"/>
                <a:gd name="connsiteY17" fmla="*/ 386771 h 2259470"/>
                <a:gd name="connsiteX18" fmla="*/ 762613 w 2301918"/>
                <a:gd name="connsiteY18" fmla="*/ 336496 h 2259470"/>
                <a:gd name="connsiteX19" fmla="*/ 1175479 w 2301918"/>
                <a:gd name="connsiteY19" fmla="*/ 0 h 2259470"/>
                <a:gd name="connsiteX20" fmla="*/ 1588345 w 2301918"/>
                <a:gd name="connsiteY20" fmla="*/ 336495 h 2259470"/>
                <a:gd name="connsiteX21" fmla="*/ 1593413 w 2301918"/>
                <a:gd name="connsiteY21" fmla="*/ 386771 h 2259470"/>
                <a:gd name="connsiteX22" fmla="*/ 1596908 w 2301918"/>
                <a:gd name="connsiteY22" fmla="*/ 386771 h 2259470"/>
                <a:gd name="connsiteX23" fmla="*/ 1596908 w 2301918"/>
                <a:gd name="connsiteY23" fmla="*/ 796107 h 2259470"/>
                <a:gd name="connsiteX24" fmla="*/ 1608538 w 2301918"/>
                <a:gd name="connsiteY24" fmla="*/ 784478 h 2259470"/>
                <a:gd name="connsiteX25" fmla="*/ 1611162 w 2301918"/>
                <a:gd name="connsiteY25" fmla="*/ 787102 h 2259470"/>
                <a:gd name="connsiteX26" fmla="*/ 1648607 w 2301918"/>
                <a:gd name="connsiteY26" fmla="*/ 756516 h 2259470"/>
                <a:gd name="connsiteX27" fmla="*/ 2178486 w 2301918"/>
                <a:gd name="connsiteY27" fmla="*/ 810518 h 2259470"/>
                <a:gd name="connsiteX28" fmla="*/ 2232487 w 2301918"/>
                <a:gd name="connsiteY28" fmla="*/ 1340396 h 2259470"/>
                <a:gd name="connsiteX29" fmla="*/ 2201901 w 2301918"/>
                <a:gd name="connsiteY29" fmla="*/ 1377841 h 2259470"/>
                <a:gd name="connsiteX30" fmla="*/ 2204526 w 2301918"/>
                <a:gd name="connsiteY30" fmla="*/ 1380466 h 2259470"/>
                <a:gd name="connsiteX31" fmla="*/ 2178486 w 2301918"/>
                <a:gd name="connsiteY31" fmla="*/ 1406507 h 2259470"/>
                <a:gd name="connsiteX32" fmla="*/ 1428634 w 2301918"/>
                <a:gd name="connsiteY32" fmla="*/ 2156358 h 2259470"/>
                <a:gd name="connsiteX33" fmla="*/ 1426840 w 2301918"/>
                <a:gd name="connsiteY33" fmla="*/ 2154565 h 2259470"/>
                <a:gd name="connsiteX34" fmla="*/ 1391549 w 2301918"/>
                <a:gd name="connsiteY34" fmla="*/ 2184133 h 2259470"/>
                <a:gd name="connsiteX35" fmla="*/ 919075 w 2301918"/>
                <a:gd name="connsiteY35" fmla="*/ 2190039 h 2259470"/>
                <a:gd name="connsiteX36" fmla="*/ 875254 w 2301918"/>
                <a:gd name="connsiteY36" fmla="*/ 2154245 h 2259470"/>
                <a:gd name="connsiteX37" fmla="*/ 873214 w 2301918"/>
                <a:gd name="connsiteY37" fmla="*/ 2156285 h 2259470"/>
                <a:gd name="connsiteX38" fmla="*/ 852972 w 2301918"/>
                <a:gd name="connsiteY38" fmla="*/ 2136044 h 22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01918" h="2259470">
                  <a:moveTo>
                    <a:pt x="852964" y="2136037"/>
                  </a:moveTo>
                  <a:lnTo>
                    <a:pt x="852958" y="2136030"/>
                  </a:lnTo>
                  <a:lnTo>
                    <a:pt x="123441" y="1406512"/>
                  </a:lnTo>
                  <a:lnTo>
                    <a:pt x="123433" y="1406506"/>
                  </a:lnTo>
                  <a:lnTo>
                    <a:pt x="123427" y="1406498"/>
                  </a:lnTo>
                  <a:lnTo>
                    <a:pt x="98928" y="1381999"/>
                  </a:lnTo>
                  <a:lnTo>
                    <a:pt x="101397" y="1379529"/>
                  </a:lnTo>
                  <a:lnTo>
                    <a:pt x="69431" y="1340396"/>
                  </a:lnTo>
                  <a:cubicBezTo>
                    <a:pt x="-38573" y="1176818"/>
                    <a:pt x="-20572" y="954522"/>
                    <a:pt x="123433" y="810517"/>
                  </a:cubicBezTo>
                  <a:cubicBezTo>
                    <a:pt x="267439" y="666511"/>
                    <a:pt x="489734" y="648511"/>
                    <a:pt x="653312" y="756515"/>
                  </a:cubicBezTo>
                  <a:lnTo>
                    <a:pt x="692446" y="788481"/>
                  </a:lnTo>
                  <a:lnTo>
                    <a:pt x="694917" y="786010"/>
                  </a:lnTo>
                  <a:lnTo>
                    <a:pt x="754052" y="845145"/>
                  </a:lnTo>
                  <a:lnTo>
                    <a:pt x="754052" y="421437"/>
                  </a:lnTo>
                  <a:lnTo>
                    <a:pt x="754051" y="421428"/>
                  </a:lnTo>
                  <a:lnTo>
                    <a:pt x="754052" y="421420"/>
                  </a:lnTo>
                  <a:lnTo>
                    <a:pt x="754052" y="386771"/>
                  </a:lnTo>
                  <a:lnTo>
                    <a:pt x="757545" y="386771"/>
                  </a:lnTo>
                  <a:lnTo>
                    <a:pt x="762613" y="336496"/>
                  </a:lnTo>
                  <a:cubicBezTo>
                    <a:pt x="801910" y="144458"/>
                    <a:pt x="971824" y="0"/>
                    <a:pt x="1175479" y="0"/>
                  </a:cubicBezTo>
                  <a:cubicBezTo>
                    <a:pt x="1379134" y="0"/>
                    <a:pt x="1549049" y="144458"/>
                    <a:pt x="1588345" y="336495"/>
                  </a:cubicBezTo>
                  <a:lnTo>
                    <a:pt x="1593413" y="386771"/>
                  </a:lnTo>
                  <a:lnTo>
                    <a:pt x="1596908" y="386771"/>
                  </a:lnTo>
                  <a:lnTo>
                    <a:pt x="1596908" y="796107"/>
                  </a:lnTo>
                  <a:lnTo>
                    <a:pt x="1608538" y="784478"/>
                  </a:lnTo>
                  <a:lnTo>
                    <a:pt x="1611162" y="787102"/>
                  </a:lnTo>
                  <a:lnTo>
                    <a:pt x="1648607" y="756516"/>
                  </a:lnTo>
                  <a:cubicBezTo>
                    <a:pt x="1812185" y="648511"/>
                    <a:pt x="2034480" y="666512"/>
                    <a:pt x="2178486" y="810518"/>
                  </a:cubicBezTo>
                  <a:cubicBezTo>
                    <a:pt x="2322491" y="954523"/>
                    <a:pt x="2340492" y="1176818"/>
                    <a:pt x="2232487" y="1340396"/>
                  </a:cubicBezTo>
                  <a:lnTo>
                    <a:pt x="2201901" y="1377841"/>
                  </a:lnTo>
                  <a:lnTo>
                    <a:pt x="2204526" y="1380466"/>
                  </a:lnTo>
                  <a:lnTo>
                    <a:pt x="2178486" y="1406507"/>
                  </a:lnTo>
                  <a:lnTo>
                    <a:pt x="1428634" y="2156358"/>
                  </a:lnTo>
                  <a:lnTo>
                    <a:pt x="1426840" y="2154565"/>
                  </a:lnTo>
                  <a:lnTo>
                    <a:pt x="1391549" y="2184133"/>
                  </a:lnTo>
                  <a:cubicBezTo>
                    <a:pt x="1250292" y="2282574"/>
                    <a:pt x="1062205" y="2284543"/>
                    <a:pt x="919075" y="2190039"/>
                  </a:cubicBezTo>
                  <a:lnTo>
                    <a:pt x="875254" y="2154245"/>
                  </a:lnTo>
                  <a:lnTo>
                    <a:pt x="873214" y="2156285"/>
                  </a:lnTo>
                  <a:lnTo>
                    <a:pt x="852972" y="2136044"/>
                  </a:lnTo>
                  <a:close/>
                </a:path>
              </a:pathLst>
            </a:custGeom>
            <a:solidFill>
              <a:srgbClr val="E767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007198" y="2376191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 题</a:t>
              </a:r>
              <a:endParaRPr lang="zh-CN" altLang="en-US" sz="4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21332" y="2109663"/>
            <a:ext cx="2301918" cy="2259470"/>
            <a:chOff x="6221332" y="2109663"/>
            <a:chExt cx="2301918" cy="2259470"/>
          </a:xfrm>
        </p:grpSpPr>
        <p:sp>
          <p:nvSpPr>
            <p:cNvPr id="29" name="任意多边形 28"/>
            <p:cNvSpPr/>
            <p:nvPr/>
          </p:nvSpPr>
          <p:spPr>
            <a:xfrm rot="18900000" flipH="1">
              <a:off x="6221332" y="2109663"/>
              <a:ext cx="2301918" cy="2259470"/>
            </a:xfrm>
            <a:custGeom>
              <a:avLst/>
              <a:gdLst>
                <a:gd name="connsiteX0" fmla="*/ 852964 w 2301918"/>
                <a:gd name="connsiteY0" fmla="*/ 2136037 h 2259470"/>
                <a:gd name="connsiteX1" fmla="*/ 852958 w 2301918"/>
                <a:gd name="connsiteY1" fmla="*/ 2136030 h 2259470"/>
                <a:gd name="connsiteX2" fmla="*/ 123441 w 2301918"/>
                <a:gd name="connsiteY2" fmla="*/ 1406512 h 2259470"/>
                <a:gd name="connsiteX3" fmla="*/ 123433 w 2301918"/>
                <a:gd name="connsiteY3" fmla="*/ 1406506 h 2259470"/>
                <a:gd name="connsiteX4" fmla="*/ 123427 w 2301918"/>
                <a:gd name="connsiteY4" fmla="*/ 1406498 h 2259470"/>
                <a:gd name="connsiteX5" fmla="*/ 98928 w 2301918"/>
                <a:gd name="connsiteY5" fmla="*/ 1381999 h 2259470"/>
                <a:gd name="connsiteX6" fmla="*/ 101397 w 2301918"/>
                <a:gd name="connsiteY6" fmla="*/ 1379529 h 2259470"/>
                <a:gd name="connsiteX7" fmla="*/ 69431 w 2301918"/>
                <a:gd name="connsiteY7" fmla="*/ 1340396 h 2259470"/>
                <a:gd name="connsiteX8" fmla="*/ 123433 w 2301918"/>
                <a:gd name="connsiteY8" fmla="*/ 810517 h 2259470"/>
                <a:gd name="connsiteX9" fmla="*/ 653312 w 2301918"/>
                <a:gd name="connsiteY9" fmla="*/ 756515 h 2259470"/>
                <a:gd name="connsiteX10" fmla="*/ 692446 w 2301918"/>
                <a:gd name="connsiteY10" fmla="*/ 788481 h 2259470"/>
                <a:gd name="connsiteX11" fmla="*/ 694917 w 2301918"/>
                <a:gd name="connsiteY11" fmla="*/ 786010 h 2259470"/>
                <a:gd name="connsiteX12" fmla="*/ 754052 w 2301918"/>
                <a:gd name="connsiteY12" fmla="*/ 845145 h 2259470"/>
                <a:gd name="connsiteX13" fmla="*/ 754052 w 2301918"/>
                <a:gd name="connsiteY13" fmla="*/ 421437 h 2259470"/>
                <a:gd name="connsiteX14" fmla="*/ 754051 w 2301918"/>
                <a:gd name="connsiteY14" fmla="*/ 421428 h 2259470"/>
                <a:gd name="connsiteX15" fmla="*/ 754052 w 2301918"/>
                <a:gd name="connsiteY15" fmla="*/ 421420 h 2259470"/>
                <a:gd name="connsiteX16" fmla="*/ 754052 w 2301918"/>
                <a:gd name="connsiteY16" fmla="*/ 386771 h 2259470"/>
                <a:gd name="connsiteX17" fmla="*/ 757545 w 2301918"/>
                <a:gd name="connsiteY17" fmla="*/ 386771 h 2259470"/>
                <a:gd name="connsiteX18" fmla="*/ 762613 w 2301918"/>
                <a:gd name="connsiteY18" fmla="*/ 336496 h 2259470"/>
                <a:gd name="connsiteX19" fmla="*/ 1175479 w 2301918"/>
                <a:gd name="connsiteY19" fmla="*/ 0 h 2259470"/>
                <a:gd name="connsiteX20" fmla="*/ 1588345 w 2301918"/>
                <a:gd name="connsiteY20" fmla="*/ 336495 h 2259470"/>
                <a:gd name="connsiteX21" fmla="*/ 1593413 w 2301918"/>
                <a:gd name="connsiteY21" fmla="*/ 386771 h 2259470"/>
                <a:gd name="connsiteX22" fmla="*/ 1596908 w 2301918"/>
                <a:gd name="connsiteY22" fmla="*/ 386771 h 2259470"/>
                <a:gd name="connsiteX23" fmla="*/ 1596908 w 2301918"/>
                <a:gd name="connsiteY23" fmla="*/ 796107 h 2259470"/>
                <a:gd name="connsiteX24" fmla="*/ 1608538 w 2301918"/>
                <a:gd name="connsiteY24" fmla="*/ 784478 h 2259470"/>
                <a:gd name="connsiteX25" fmla="*/ 1611162 w 2301918"/>
                <a:gd name="connsiteY25" fmla="*/ 787102 h 2259470"/>
                <a:gd name="connsiteX26" fmla="*/ 1648607 w 2301918"/>
                <a:gd name="connsiteY26" fmla="*/ 756516 h 2259470"/>
                <a:gd name="connsiteX27" fmla="*/ 2178486 w 2301918"/>
                <a:gd name="connsiteY27" fmla="*/ 810518 h 2259470"/>
                <a:gd name="connsiteX28" fmla="*/ 2232487 w 2301918"/>
                <a:gd name="connsiteY28" fmla="*/ 1340396 h 2259470"/>
                <a:gd name="connsiteX29" fmla="*/ 2201901 w 2301918"/>
                <a:gd name="connsiteY29" fmla="*/ 1377841 h 2259470"/>
                <a:gd name="connsiteX30" fmla="*/ 2204526 w 2301918"/>
                <a:gd name="connsiteY30" fmla="*/ 1380466 h 2259470"/>
                <a:gd name="connsiteX31" fmla="*/ 2178486 w 2301918"/>
                <a:gd name="connsiteY31" fmla="*/ 1406507 h 2259470"/>
                <a:gd name="connsiteX32" fmla="*/ 1428634 w 2301918"/>
                <a:gd name="connsiteY32" fmla="*/ 2156358 h 2259470"/>
                <a:gd name="connsiteX33" fmla="*/ 1426840 w 2301918"/>
                <a:gd name="connsiteY33" fmla="*/ 2154565 h 2259470"/>
                <a:gd name="connsiteX34" fmla="*/ 1391549 w 2301918"/>
                <a:gd name="connsiteY34" fmla="*/ 2184133 h 2259470"/>
                <a:gd name="connsiteX35" fmla="*/ 919075 w 2301918"/>
                <a:gd name="connsiteY35" fmla="*/ 2190039 h 2259470"/>
                <a:gd name="connsiteX36" fmla="*/ 875254 w 2301918"/>
                <a:gd name="connsiteY36" fmla="*/ 2154245 h 2259470"/>
                <a:gd name="connsiteX37" fmla="*/ 873214 w 2301918"/>
                <a:gd name="connsiteY37" fmla="*/ 2156285 h 2259470"/>
                <a:gd name="connsiteX38" fmla="*/ 852972 w 2301918"/>
                <a:gd name="connsiteY38" fmla="*/ 2136044 h 22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01918" h="2259470">
                  <a:moveTo>
                    <a:pt x="852964" y="2136037"/>
                  </a:moveTo>
                  <a:lnTo>
                    <a:pt x="852958" y="2136030"/>
                  </a:lnTo>
                  <a:lnTo>
                    <a:pt x="123441" y="1406512"/>
                  </a:lnTo>
                  <a:lnTo>
                    <a:pt x="123433" y="1406506"/>
                  </a:lnTo>
                  <a:lnTo>
                    <a:pt x="123427" y="1406498"/>
                  </a:lnTo>
                  <a:lnTo>
                    <a:pt x="98928" y="1381999"/>
                  </a:lnTo>
                  <a:lnTo>
                    <a:pt x="101397" y="1379529"/>
                  </a:lnTo>
                  <a:lnTo>
                    <a:pt x="69431" y="1340396"/>
                  </a:lnTo>
                  <a:cubicBezTo>
                    <a:pt x="-38573" y="1176818"/>
                    <a:pt x="-20572" y="954522"/>
                    <a:pt x="123433" y="810517"/>
                  </a:cubicBezTo>
                  <a:cubicBezTo>
                    <a:pt x="267439" y="666511"/>
                    <a:pt x="489734" y="648511"/>
                    <a:pt x="653312" y="756515"/>
                  </a:cubicBezTo>
                  <a:lnTo>
                    <a:pt x="692446" y="788481"/>
                  </a:lnTo>
                  <a:lnTo>
                    <a:pt x="694917" y="786010"/>
                  </a:lnTo>
                  <a:lnTo>
                    <a:pt x="754052" y="845145"/>
                  </a:lnTo>
                  <a:lnTo>
                    <a:pt x="754052" y="421437"/>
                  </a:lnTo>
                  <a:lnTo>
                    <a:pt x="754051" y="421428"/>
                  </a:lnTo>
                  <a:lnTo>
                    <a:pt x="754052" y="421420"/>
                  </a:lnTo>
                  <a:lnTo>
                    <a:pt x="754052" y="386771"/>
                  </a:lnTo>
                  <a:lnTo>
                    <a:pt x="757545" y="386771"/>
                  </a:lnTo>
                  <a:lnTo>
                    <a:pt x="762613" y="336496"/>
                  </a:lnTo>
                  <a:cubicBezTo>
                    <a:pt x="801910" y="144458"/>
                    <a:pt x="971824" y="0"/>
                    <a:pt x="1175479" y="0"/>
                  </a:cubicBezTo>
                  <a:cubicBezTo>
                    <a:pt x="1379134" y="0"/>
                    <a:pt x="1549049" y="144458"/>
                    <a:pt x="1588345" y="336495"/>
                  </a:cubicBezTo>
                  <a:lnTo>
                    <a:pt x="1593413" y="386771"/>
                  </a:lnTo>
                  <a:lnTo>
                    <a:pt x="1596908" y="386771"/>
                  </a:lnTo>
                  <a:lnTo>
                    <a:pt x="1596908" y="796107"/>
                  </a:lnTo>
                  <a:lnTo>
                    <a:pt x="1608538" y="784478"/>
                  </a:lnTo>
                  <a:lnTo>
                    <a:pt x="1611162" y="787102"/>
                  </a:lnTo>
                  <a:lnTo>
                    <a:pt x="1648607" y="756516"/>
                  </a:lnTo>
                  <a:cubicBezTo>
                    <a:pt x="1812185" y="648511"/>
                    <a:pt x="2034480" y="666512"/>
                    <a:pt x="2178486" y="810518"/>
                  </a:cubicBezTo>
                  <a:cubicBezTo>
                    <a:pt x="2322491" y="954523"/>
                    <a:pt x="2340492" y="1176818"/>
                    <a:pt x="2232487" y="1340396"/>
                  </a:cubicBezTo>
                  <a:lnTo>
                    <a:pt x="2201901" y="1377841"/>
                  </a:lnTo>
                  <a:lnTo>
                    <a:pt x="2204526" y="1380466"/>
                  </a:lnTo>
                  <a:lnTo>
                    <a:pt x="2178486" y="1406507"/>
                  </a:lnTo>
                  <a:lnTo>
                    <a:pt x="1428634" y="2156358"/>
                  </a:lnTo>
                  <a:lnTo>
                    <a:pt x="1426840" y="2154565"/>
                  </a:lnTo>
                  <a:lnTo>
                    <a:pt x="1391549" y="2184133"/>
                  </a:lnTo>
                  <a:cubicBezTo>
                    <a:pt x="1250292" y="2282574"/>
                    <a:pt x="1062205" y="2284543"/>
                    <a:pt x="919075" y="2190039"/>
                  </a:cubicBezTo>
                  <a:lnTo>
                    <a:pt x="875254" y="2154245"/>
                  </a:lnTo>
                  <a:lnTo>
                    <a:pt x="873214" y="2156285"/>
                  </a:lnTo>
                  <a:lnTo>
                    <a:pt x="852972" y="2136044"/>
                  </a:lnTo>
                  <a:close/>
                </a:path>
              </a:pathLst>
            </a:custGeom>
            <a:solidFill>
              <a:srgbClr val="A4D1E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81322" y="3306446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 题</a:t>
              </a:r>
              <a:endParaRPr lang="zh-CN" altLang="en-US" sz="4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926046" y="2088438"/>
            <a:ext cx="2259470" cy="2301918"/>
            <a:chOff x="8926046" y="2088438"/>
            <a:chExt cx="2259470" cy="2301918"/>
          </a:xfrm>
        </p:grpSpPr>
        <p:sp>
          <p:nvSpPr>
            <p:cNvPr id="32" name="任意多边形 31"/>
            <p:cNvSpPr/>
            <p:nvPr/>
          </p:nvSpPr>
          <p:spPr>
            <a:xfrm rot="2700000">
              <a:off x="8904822" y="2109662"/>
              <a:ext cx="2301918" cy="2259470"/>
            </a:xfrm>
            <a:custGeom>
              <a:avLst/>
              <a:gdLst>
                <a:gd name="connsiteX0" fmla="*/ 852964 w 2301918"/>
                <a:gd name="connsiteY0" fmla="*/ 2136037 h 2259470"/>
                <a:gd name="connsiteX1" fmla="*/ 852958 w 2301918"/>
                <a:gd name="connsiteY1" fmla="*/ 2136030 h 2259470"/>
                <a:gd name="connsiteX2" fmla="*/ 123441 w 2301918"/>
                <a:gd name="connsiteY2" fmla="*/ 1406512 h 2259470"/>
                <a:gd name="connsiteX3" fmla="*/ 123433 w 2301918"/>
                <a:gd name="connsiteY3" fmla="*/ 1406506 h 2259470"/>
                <a:gd name="connsiteX4" fmla="*/ 123427 w 2301918"/>
                <a:gd name="connsiteY4" fmla="*/ 1406498 h 2259470"/>
                <a:gd name="connsiteX5" fmla="*/ 98928 w 2301918"/>
                <a:gd name="connsiteY5" fmla="*/ 1381999 h 2259470"/>
                <a:gd name="connsiteX6" fmla="*/ 101397 w 2301918"/>
                <a:gd name="connsiteY6" fmla="*/ 1379529 h 2259470"/>
                <a:gd name="connsiteX7" fmla="*/ 69431 w 2301918"/>
                <a:gd name="connsiteY7" fmla="*/ 1340396 h 2259470"/>
                <a:gd name="connsiteX8" fmla="*/ 123433 w 2301918"/>
                <a:gd name="connsiteY8" fmla="*/ 810517 h 2259470"/>
                <a:gd name="connsiteX9" fmla="*/ 653312 w 2301918"/>
                <a:gd name="connsiteY9" fmla="*/ 756515 h 2259470"/>
                <a:gd name="connsiteX10" fmla="*/ 692446 w 2301918"/>
                <a:gd name="connsiteY10" fmla="*/ 788481 h 2259470"/>
                <a:gd name="connsiteX11" fmla="*/ 694917 w 2301918"/>
                <a:gd name="connsiteY11" fmla="*/ 786010 h 2259470"/>
                <a:gd name="connsiteX12" fmla="*/ 754052 w 2301918"/>
                <a:gd name="connsiteY12" fmla="*/ 845145 h 2259470"/>
                <a:gd name="connsiteX13" fmla="*/ 754052 w 2301918"/>
                <a:gd name="connsiteY13" fmla="*/ 421437 h 2259470"/>
                <a:gd name="connsiteX14" fmla="*/ 754051 w 2301918"/>
                <a:gd name="connsiteY14" fmla="*/ 421428 h 2259470"/>
                <a:gd name="connsiteX15" fmla="*/ 754052 w 2301918"/>
                <a:gd name="connsiteY15" fmla="*/ 421420 h 2259470"/>
                <a:gd name="connsiteX16" fmla="*/ 754052 w 2301918"/>
                <a:gd name="connsiteY16" fmla="*/ 386771 h 2259470"/>
                <a:gd name="connsiteX17" fmla="*/ 757545 w 2301918"/>
                <a:gd name="connsiteY17" fmla="*/ 386771 h 2259470"/>
                <a:gd name="connsiteX18" fmla="*/ 762613 w 2301918"/>
                <a:gd name="connsiteY18" fmla="*/ 336496 h 2259470"/>
                <a:gd name="connsiteX19" fmla="*/ 1175479 w 2301918"/>
                <a:gd name="connsiteY19" fmla="*/ 0 h 2259470"/>
                <a:gd name="connsiteX20" fmla="*/ 1588345 w 2301918"/>
                <a:gd name="connsiteY20" fmla="*/ 336495 h 2259470"/>
                <a:gd name="connsiteX21" fmla="*/ 1593413 w 2301918"/>
                <a:gd name="connsiteY21" fmla="*/ 386771 h 2259470"/>
                <a:gd name="connsiteX22" fmla="*/ 1596908 w 2301918"/>
                <a:gd name="connsiteY22" fmla="*/ 386771 h 2259470"/>
                <a:gd name="connsiteX23" fmla="*/ 1596908 w 2301918"/>
                <a:gd name="connsiteY23" fmla="*/ 796107 h 2259470"/>
                <a:gd name="connsiteX24" fmla="*/ 1608538 w 2301918"/>
                <a:gd name="connsiteY24" fmla="*/ 784478 h 2259470"/>
                <a:gd name="connsiteX25" fmla="*/ 1611162 w 2301918"/>
                <a:gd name="connsiteY25" fmla="*/ 787102 h 2259470"/>
                <a:gd name="connsiteX26" fmla="*/ 1648607 w 2301918"/>
                <a:gd name="connsiteY26" fmla="*/ 756516 h 2259470"/>
                <a:gd name="connsiteX27" fmla="*/ 2178486 w 2301918"/>
                <a:gd name="connsiteY27" fmla="*/ 810518 h 2259470"/>
                <a:gd name="connsiteX28" fmla="*/ 2232487 w 2301918"/>
                <a:gd name="connsiteY28" fmla="*/ 1340396 h 2259470"/>
                <a:gd name="connsiteX29" fmla="*/ 2201901 w 2301918"/>
                <a:gd name="connsiteY29" fmla="*/ 1377841 h 2259470"/>
                <a:gd name="connsiteX30" fmla="*/ 2204526 w 2301918"/>
                <a:gd name="connsiteY30" fmla="*/ 1380466 h 2259470"/>
                <a:gd name="connsiteX31" fmla="*/ 2178486 w 2301918"/>
                <a:gd name="connsiteY31" fmla="*/ 1406507 h 2259470"/>
                <a:gd name="connsiteX32" fmla="*/ 1428634 w 2301918"/>
                <a:gd name="connsiteY32" fmla="*/ 2156358 h 2259470"/>
                <a:gd name="connsiteX33" fmla="*/ 1426840 w 2301918"/>
                <a:gd name="connsiteY33" fmla="*/ 2154565 h 2259470"/>
                <a:gd name="connsiteX34" fmla="*/ 1391549 w 2301918"/>
                <a:gd name="connsiteY34" fmla="*/ 2184133 h 2259470"/>
                <a:gd name="connsiteX35" fmla="*/ 919075 w 2301918"/>
                <a:gd name="connsiteY35" fmla="*/ 2190039 h 2259470"/>
                <a:gd name="connsiteX36" fmla="*/ 875254 w 2301918"/>
                <a:gd name="connsiteY36" fmla="*/ 2154245 h 2259470"/>
                <a:gd name="connsiteX37" fmla="*/ 873214 w 2301918"/>
                <a:gd name="connsiteY37" fmla="*/ 2156285 h 2259470"/>
                <a:gd name="connsiteX38" fmla="*/ 852972 w 2301918"/>
                <a:gd name="connsiteY38" fmla="*/ 2136044 h 225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01918" h="2259470">
                  <a:moveTo>
                    <a:pt x="852964" y="2136037"/>
                  </a:moveTo>
                  <a:lnTo>
                    <a:pt x="852958" y="2136030"/>
                  </a:lnTo>
                  <a:lnTo>
                    <a:pt x="123441" y="1406512"/>
                  </a:lnTo>
                  <a:lnTo>
                    <a:pt x="123433" y="1406506"/>
                  </a:lnTo>
                  <a:lnTo>
                    <a:pt x="123427" y="1406498"/>
                  </a:lnTo>
                  <a:lnTo>
                    <a:pt x="98928" y="1381999"/>
                  </a:lnTo>
                  <a:lnTo>
                    <a:pt x="101397" y="1379529"/>
                  </a:lnTo>
                  <a:lnTo>
                    <a:pt x="69431" y="1340396"/>
                  </a:lnTo>
                  <a:cubicBezTo>
                    <a:pt x="-38573" y="1176818"/>
                    <a:pt x="-20572" y="954522"/>
                    <a:pt x="123433" y="810517"/>
                  </a:cubicBezTo>
                  <a:cubicBezTo>
                    <a:pt x="267439" y="666511"/>
                    <a:pt x="489734" y="648511"/>
                    <a:pt x="653312" y="756515"/>
                  </a:cubicBezTo>
                  <a:lnTo>
                    <a:pt x="692446" y="788481"/>
                  </a:lnTo>
                  <a:lnTo>
                    <a:pt x="694917" y="786010"/>
                  </a:lnTo>
                  <a:lnTo>
                    <a:pt x="754052" y="845145"/>
                  </a:lnTo>
                  <a:lnTo>
                    <a:pt x="754052" y="421437"/>
                  </a:lnTo>
                  <a:lnTo>
                    <a:pt x="754051" y="421428"/>
                  </a:lnTo>
                  <a:lnTo>
                    <a:pt x="754052" y="421420"/>
                  </a:lnTo>
                  <a:lnTo>
                    <a:pt x="754052" y="386771"/>
                  </a:lnTo>
                  <a:lnTo>
                    <a:pt x="757545" y="386771"/>
                  </a:lnTo>
                  <a:lnTo>
                    <a:pt x="762613" y="336496"/>
                  </a:lnTo>
                  <a:cubicBezTo>
                    <a:pt x="801910" y="144458"/>
                    <a:pt x="971824" y="0"/>
                    <a:pt x="1175479" y="0"/>
                  </a:cubicBezTo>
                  <a:cubicBezTo>
                    <a:pt x="1379134" y="0"/>
                    <a:pt x="1549049" y="144458"/>
                    <a:pt x="1588345" y="336495"/>
                  </a:cubicBezTo>
                  <a:lnTo>
                    <a:pt x="1593413" y="386771"/>
                  </a:lnTo>
                  <a:lnTo>
                    <a:pt x="1596908" y="386771"/>
                  </a:lnTo>
                  <a:lnTo>
                    <a:pt x="1596908" y="796107"/>
                  </a:lnTo>
                  <a:lnTo>
                    <a:pt x="1608538" y="784478"/>
                  </a:lnTo>
                  <a:lnTo>
                    <a:pt x="1611162" y="787102"/>
                  </a:lnTo>
                  <a:lnTo>
                    <a:pt x="1648607" y="756516"/>
                  </a:lnTo>
                  <a:cubicBezTo>
                    <a:pt x="1812185" y="648511"/>
                    <a:pt x="2034480" y="666512"/>
                    <a:pt x="2178486" y="810518"/>
                  </a:cubicBezTo>
                  <a:cubicBezTo>
                    <a:pt x="2322491" y="954523"/>
                    <a:pt x="2340492" y="1176818"/>
                    <a:pt x="2232487" y="1340396"/>
                  </a:cubicBezTo>
                  <a:lnTo>
                    <a:pt x="2201901" y="1377841"/>
                  </a:lnTo>
                  <a:lnTo>
                    <a:pt x="2204526" y="1380466"/>
                  </a:lnTo>
                  <a:lnTo>
                    <a:pt x="2178486" y="1406507"/>
                  </a:lnTo>
                  <a:lnTo>
                    <a:pt x="1428634" y="2156358"/>
                  </a:lnTo>
                  <a:lnTo>
                    <a:pt x="1426840" y="2154565"/>
                  </a:lnTo>
                  <a:lnTo>
                    <a:pt x="1391549" y="2184133"/>
                  </a:lnTo>
                  <a:cubicBezTo>
                    <a:pt x="1250292" y="2282574"/>
                    <a:pt x="1062205" y="2284543"/>
                    <a:pt x="919075" y="2190039"/>
                  </a:cubicBezTo>
                  <a:lnTo>
                    <a:pt x="875254" y="2154245"/>
                  </a:lnTo>
                  <a:lnTo>
                    <a:pt x="873214" y="2156285"/>
                  </a:lnTo>
                  <a:lnTo>
                    <a:pt x="852972" y="2136044"/>
                  </a:lnTo>
                  <a:close/>
                </a:path>
              </a:pathLst>
            </a:custGeom>
            <a:solidFill>
              <a:srgbClr val="B4CF5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342654" y="3341739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 题</a:t>
              </a:r>
              <a:endParaRPr lang="zh-CN" altLang="en-US" sz="4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955446" y="515904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22010" y="515904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09042" y="5128266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47710" y="515904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630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34" grpId="0"/>
      <p:bldP spid="35" grpId="0"/>
      <p:bldP spid="36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粉色水彩简历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3013</Words>
  <Application>Microsoft Office PowerPoint</Application>
  <PresentationFormat>自定义</PresentationFormat>
  <Paragraphs>323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粉色水彩简历</dc:title>
  <dc:creator>PC</dc:creator>
  <cp:lastModifiedBy>Administrator</cp:lastModifiedBy>
  <cp:revision>33</cp:revision>
  <dcterms:created xsi:type="dcterms:W3CDTF">2017-04-14T02:18:32Z</dcterms:created>
  <dcterms:modified xsi:type="dcterms:W3CDTF">2017-07-10T05:36:04Z</dcterms:modified>
</cp:coreProperties>
</file>